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88"/>
  </p:notesMasterIdLst>
  <p:sldIdLst>
    <p:sldId id="497" r:id="rId5"/>
    <p:sldId id="2901" r:id="rId6"/>
    <p:sldId id="533" r:id="rId7"/>
    <p:sldId id="534" r:id="rId8"/>
    <p:sldId id="519" r:id="rId9"/>
    <p:sldId id="535" r:id="rId10"/>
    <p:sldId id="536" r:id="rId11"/>
    <p:sldId id="537" r:id="rId12"/>
    <p:sldId id="538" r:id="rId13"/>
    <p:sldId id="539" r:id="rId14"/>
    <p:sldId id="2895" r:id="rId15"/>
    <p:sldId id="2897" r:id="rId16"/>
    <p:sldId id="2898" r:id="rId17"/>
    <p:sldId id="2899" r:id="rId18"/>
    <p:sldId id="2900" r:id="rId19"/>
    <p:sldId id="540" r:id="rId20"/>
    <p:sldId id="541" r:id="rId21"/>
    <p:sldId id="542" r:id="rId22"/>
    <p:sldId id="521" r:id="rId23"/>
    <p:sldId id="552" r:id="rId24"/>
    <p:sldId id="408" r:id="rId25"/>
    <p:sldId id="409" r:id="rId26"/>
    <p:sldId id="410" r:id="rId27"/>
    <p:sldId id="412" r:id="rId28"/>
    <p:sldId id="2904" r:id="rId29"/>
    <p:sldId id="411" r:id="rId30"/>
    <p:sldId id="428" r:id="rId31"/>
    <p:sldId id="429" r:id="rId32"/>
    <p:sldId id="430" r:id="rId33"/>
    <p:sldId id="431" r:id="rId34"/>
    <p:sldId id="432" r:id="rId35"/>
    <p:sldId id="433" r:id="rId36"/>
    <p:sldId id="400" r:id="rId37"/>
    <p:sldId id="434" r:id="rId38"/>
    <p:sldId id="436" r:id="rId39"/>
    <p:sldId id="437" r:id="rId40"/>
    <p:sldId id="2911" r:id="rId41"/>
    <p:sldId id="2913" r:id="rId42"/>
    <p:sldId id="2912" r:id="rId43"/>
    <p:sldId id="2914" r:id="rId44"/>
    <p:sldId id="2916" r:id="rId45"/>
    <p:sldId id="2917" r:id="rId46"/>
    <p:sldId id="2915" r:id="rId47"/>
    <p:sldId id="2926" r:id="rId48"/>
    <p:sldId id="452" r:id="rId49"/>
    <p:sldId id="453" r:id="rId50"/>
    <p:sldId id="2918" r:id="rId51"/>
    <p:sldId id="438" r:id="rId52"/>
    <p:sldId id="2919" r:id="rId53"/>
    <p:sldId id="2920" r:id="rId54"/>
    <p:sldId id="445" r:id="rId55"/>
    <p:sldId id="2907" r:id="rId56"/>
    <p:sldId id="2908" r:id="rId57"/>
    <p:sldId id="2909" r:id="rId58"/>
    <p:sldId id="402" r:id="rId59"/>
    <p:sldId id="403" r:id="rId60"/>
    <p:sldId id="439" r:id="rId61"/>
    <p:sldId id="440" r:id="rId62"/>
    <p:sldId id="404" r:id="rId63"/>
    <p:sldId id="485" r:id="rId64"/>
    <p:sldId id="441" r:id="rId65"/>
    <p:sldId id="442" r:id="rId66"/>
    <p:sldId id="2910" r:id="rId67"/>
    <p:sldId id="405" r:id="rId68"/>
    <p:sldId id="2921" r:id="rId69"/>
    <p:sldId id="2924" r:id="rId70"/>
    <p:sldId id="2923" r:id="rId71"/>
    <p:sldId id="2925" r:id="rId72"/>
    <p:sldId id="406" r:id="rId73"/>
    <p:sldId id="407" r:id="rId74"/>
    <p:sldId id="2903" r:id="rId75"/>
    <p:sldId id="372" r:id="rId76"/>
    <p:sldId id="424" r:id="rId77"/>
    <p:sldId id="425" r:id="rId78"/>
    <p:sldId id="444" r:id="rId79"/>
    <p:sldId id="415" r:id="rId80"/>
    <p:sldId id="417" r:id="rId81"/>
    <p:sldId id="374" r:id="rId82"/>
    <p:sldId id="420" r:id="rId83"/>
    <p:sldId id="373" r:id="rId84"/>
    <p:sldId id="2905" r:id="rId85"/>
    <p:sldId id="2902" r:id="rId86"/>
    <p:sldId id="423" r:id="rId87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as Jellema" initials="LJ" lastIdx="2" clrIdx="0">
    <p:extLst>
      <p:ext uri="{19B8F6BF-5375-455C-9EA6-DF929625EA0E}">
        <p15:presenceInfo xmlns:p15="http://schemas.microsoft.com/office/powerpoint/2012/main" userId="S-1-12-1-2115518395-1152615648-2449933211-72289836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AA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Stijl, gemiddeld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43" autoAdjust="0"/>
    <p:restoredTop sz="95268" autoAdjust="0"/>
  </p:normalViewPr>
  <p:slideViewPr>
    <p:cSldViewPr snapToGrid="0" snapToObjects="1">
      <p:cViewPr varScale="1">
        <p:scale>
          <a:sx n="105" d="100"/>
          <a:sy n="105" d="100"/>
        </p:scale>
        <p:origin x="91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666C1C-AD07-4F66-B598-2F975AD1C803}" type="doc">
      <dgm:prSet loTypeId="urn:microsoft.com/office/officeart/2005/8/layout/cycle4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93BF5FBD-6BAF-4E18-AACF-BCC99AE7CE9D}">
      <dgm:prSet phldrT="[Text]"/>
      <dgm:spPr/>
      <dgm:t>
        <a:bodyPr/>
        <a:lstStyle/>
        <a:p>
          <a:r>
            <a:rPr lang="nl-NL" dirty="0"/>
            <a:t>Application</a:t>
          </a:r>
          <a:endParaRPr lang="en-NL" dirty="0"/>
        </a:p>
      </dgm:t>
    </dgm:pt>
    <dgm:pt modelId="{BB14B004-48D1-4B90-AAEF-26AA15465F22}" type="parTrans" cxnId="{F60F625A-8967-47A3-B3D2-1FB0712774BB}">
      <dgm:prSet/>
      <dgm:spPr/>
      <dgm:t>
        <a:bodyPr/>
        <a:lstStyle/>
        <a:p>
          <a:endParaRPr lang="en-NL"/>
        </a:p>
      </dgm:t>
    </dgm:pt>
    <dgm:pt modelId="{5A86B370-4BC2-4B55-82CC-392BDF12D534}" type="sibTrans" cxnId="{F60F625A-8967-47A3-B3D2-1FB0712774BB}">
      <dgm:prSet/>
      <dgm:spPr/>
      <dgm:t>
        <a:bodyPr/>
        <a:lstStyle/>
        <a:p>
          <a:endParaRPr lang="en-NL"/>
        </a:p>
      </dgm:t>
    </dgm:pt>
    <dgm:pt modelId="{EE252CAC-2269-488C-891B-1060C1440841}">
      <dgm:prSet phldrT="[Text]"/>
      <dgm:spPr/>
      <dgm:t>
        <a:bodyPr/>
        <a:lstStyle/>
        <a:p>
          <a:r>
            <a:rPr lang="nl-NL" dirty="0" err="1"/>
            <a:t>Dev</a:t>
          </a:r>
          <a:endParaRPr lang="en-NL" dirty="0"/>
        </a:p>
      </dgm:t>
    </dgm:pt>
    <dgm:pt modelId="{D777A38F-5AD7-46C3-B4B2-AB5A21664B35}" type="parTrans" cxnId="{345E7D23-3C54-4A73-BF7C-7C8E8305D5C7}">
      <dgm:prSet/>
      <dgm:spPr/>
      <dgm:t>
        <a:bodyPr/>
        <a:lstStyle/>
        <a:p>
          <a:endParaRPr lang="en-NL"/>
        </a:p>
      </dgm:t>
    </dgm:pt>
    <dgm:pt modelId="{64B71349-CBE7-425D-B023-FBB4D2F17FBB}" type="sibTrans" cxnId="{345E7D23-3C54-4A73-BF7C-7C8E8305D5C7}">
      <dgm:prSet/>
      <dgm:spPr/>
      <dgm:t>
        <a:bodyPr/>
        <a:lstStyle/>
        <a:p>
          <a:endParaRPr lang="en-NL"/>
        </a:p>
      </dgm:t>
    </dgm:pt>
    <dgm:pt modelId="{CDE99CF0-62F8-4060-9084-867095511136}">
      <dgm:prSet phldrT="[Text]"/>
      <dgm:spPr/>
      <dgm:t>
        <a:bodyPr/>
        <a:lstStyle/>
        <a:p>
          <a:r>
            <a:rPr lang="nl-NL" dirty="0"/>
            <a:t>Application</a:t>
          </a:r>
          <a:endParaRPr lang="en-NL" dirty="0"/>
        </a:p>
      </dgm:t>
    </dgm:pt>
    <dgm:pt modelId="{143D63A2-3383-4627-8B53-DA37586276BE}" type="parTrans" cxnId="{D57E4854-FA06-4CB8-877D-366152A90FCF}">
      <dgm:prSet/>
      <dgm:spPr/>
      <dgm:t>
        <a:bodyPr/>
        <a:lstStyle/>
        <a:p>
          <a:endParaRPr lang="en-NL"/>
        </a:p>
      </dgm:t>
    </dgm:pt>
    <dgm:pt modelId="{F51A8429-2B82-4DB7-B992-4DA3B7388E09}" type="sibTrans" cxnId="{D57E4854-FA06-4CB8-877D-366152A90FCF}">
      <dgm:prSet/>
      <dgm:spPr/>
      <dgm:t>
        <a:bodyPr/>
        <a:lstStyle/>
        <a:p>
          <a:endParaRPr lang="en-NL"/>
        </a:p>
      </dgm:t>
    </dgm:pt>
    <dgm:pt modelId="{D1CF59EB-5356-496C-A772-C137FAE99347}">
      <dgm:prSet phldrT="[Text]"/>
      <dgm:spPr/>
      <dgm:t>
        <a:bodyPr/>
        <a:lstStyle/>
        <a:p>
          <a:r>
            <a:rPr lang="nl-NL" dirty="0" err="1"/>
            <a:t>Ops</a:t>
          </a:r>
          <a:endParaRPr lang="en-NL" dirty="0"/>
        </a:p>
      </dgm:t>
    </dgm:pt>
    <dgm:pt modelId="{556B29DC-B2EE-4A75-9CC7-A0F8D752E72C}" type="parTrans" cxnId="{04F00B58-2809-4726-98DA-BC18E17EF339}">
      <dgm:prSet/>
      <dgm:spPr/>
      <dgm:t>
        <a:bodyPr/>
        <a:lstStyle/>
        <a:p>
          <a:endParaRPr lang="en-NL"/>
        </a:p>
      </dgm:t>
    </dgm:pt>
    <dgm:pt modelId="{6EE4C6F9-6743-4008-A6C2-C8B4A934DC05}" type="sibTrans" cxnId="{04F00B58-2809-4726-98DA-BC18E17EF339}">
      <dgm:prSet/>
      <dgm:spPr/>
      <dgm:t>
        <a:bodyPr/>
        <a:lstStyle/>
        <a:p>
          <a:endParaRPr lang="en-NL"/>
        </a:p>
      </dgm:t>
    </dgm:pt>
    <dgm:pt modelId="{1E76B87E-AD8F-4702-BEE9-A9128249BBD1}">
      <dgm:prSet phldrT="[Text]"/>
      <dgm:spPr/>
      <dgm:t>
        <a:bodyPr/>
        <a:lstStyle/>
        <a:p>
          <a:r>
            <a:rPr lang="nl-NL" dirty="0"/>
            <a:t>Platform &amp; Infra</a:t>
          </a:r>
          <a:endParaRPr lang="en-NL" dirty="0"/>
        </a:p>
      </dgm:t>
    </dgm:pt>
    <dgm:pt modelId="{1017F99B-E0AA-411B-A5ED-3B6F841B3699}" type="parTrans" cxnId="{B4F70CF9-2BCD-4A87-BFFD-040DAC95492A}">
      <dgm:prSet/>
      <dgm:spPr/>
      <dgm:t>
        <a:bodyPr/>
        <a:lstStyle/>
        <a:p>
          <a:endParaRPr lang="en-NL"/>
        </a:p>
      </dgm:t>
    </dgm:pt>
    <dgm:pt modelId="{18DFFDA9-3309-459F-BE7B-D173DCB3B387}" type="sibTrans" cxnId="{B4F70CF9-2BCD-4A87-BFFD-040DAC95492A}">
      <dgm:prSet/>
      <dgm:spPr/>
      <dgm:t>
        <a:bodyPr/>
        <a:lstStyle/>
        <a:p>
          <a:endParaRPr lang="en-NL"/>
        </a:p>
      </dgm:t>
    </dgm:pt>
    <dgm:pt modelId="{968AA138-F672-4D81-81BF-C6CE5DE67FF6}">
      <dgm:prSet phldrT="[Text]"/>
      <dgm:spPr/>
      <dgm:t>
        <a:bodyPr/>
        <a:lstStyle/>
        <a:p>
          <a:r>
            <a:rPr lang="nl-NL" dirty="0" err="1"/>
            <a:t>Ops</a:t>
          </a:r>
          <a:endParaRPr lang="en-NL" dirty="0"/>
        </a:p>
      </dgm:t>
    </dgm:pt>
    <dgm:pt modelId="{B8479BC6-BB69-4799-96BF-13E3DF73AF75}" type="parTrans" cxnId="{437C3ADF-4AC4-4B77-A113-65467EB6C76F}">
      <dgm:prSet/>
      <dgm:spPr/>
      <dgm:t>
        <a:bodyPr/>
        <a:lstStyle/>
        <a:p>
          <a:endParaRPr lang="en-NL"/>
        </a:p>
      </dgm:t>
    </dgm:pt>
    <dgm:pt modelId="{00DD7DF4-B17D-4D55-8885-02DBC5098BC2}" type="sibTrans" cxnId="{437C3ADF-4AC4-4B77-A113-65467EB6C76F}">
      <dgm:prSet/>
      <dgm:spPr/>
      <dgm:t>
        <a:bodyPr/>
        <a:lstStyle/>
        <a:p>
          <a:endParaRPr lang="en-NL"/>
        </a:p>
      </dgm:t>
    </dgm:pt>
    <dgm:pt modelId="{AD7B1DDB-6F68-44A3-92FB-18F2F25E901E}">
      <dgm:prSet phldrT="[Text]"/>
      <dgm:spPr/>
      <dgm:t>
        <a:bodyPr/>
        <a:lstStyle/>
        <a:p>
          <a:r>
            <a:rPr lang="nl-NL" dirty="0"/>
            <a:t>Platform &amp; Infra</a:t>
          </a:r>
          <a:endParaRPr lang="en-NL" dirty="0"/>
        </a:p>
      </dgm:t>
    </dgm:pt>
    <dgm:pt modelId="{B793EDEB-8829-4540-AE56-03A45B41552E}" type="parTrans" cxnId="{C711D95B-0B20-48F9-8D43-115AC2218EAB}">
      <dgm:prSet/>
      <dgm:spPr/>
      <dgm:t>
        <a:bodyPr/>
        <a:lstStyle/>
        <a:p>
          <a:endParaRPr lang="en-NL"/>
        </a:p>
      </dgm:t>
    </dgm:pt>
    <dgm:pt modelId="{AECAFBE3-F9F8-47D6-B5AF-D345FE1E2B5B}" type="sibTrans" cxnId="{C711D95B-0B20-48F9-8D43-115AC2218EAB}">
      <dgm:prSet/>
      <dgm:spPr/>
      <dgm:t>
        <a:bodyPr/>
        <a:lstStyle/>
        <a:p>
          <a:endParaRPr lang="en-NL"/>
        </a:p>
      </dgm:t>
    </dgm:pt>
    <dgm:pt modelId="{BDB6AB53-4FA4-4A16-9846-7B3A22D9EE60}">
      <dgm:prSet phldrT="[Text]"/>
      <dgm:spPr/>
      <dgm:t>
        <a:bodyPr/>
        <a:lstStyle/>
        <a:p>
          <a:r>
            <a:rPr lang="nl-NL" dirty="0" err="1"/>
            <a:t>Dev</a:t>
          </a:r>
          <a:endParaRPr lang="en-NL" dirty="0"/>
        </a:p>
      </dgm:t>
    </dgm:pt>
    <dgm:pt modelId="{F126C8B6-E06E-4957-997F-5AD953A4C6FF}" type="parTrans" cxnId="{8CAA38BC-FBA6-464A-A08B-DA3B61CF6A41}">
      <dgm:prSet/>
      <dgm:spPr/>
      <dgm:t>
        <a:bodyPr/>
        <a:lstStyle/>
        <a:p>
          <a:endParaRPr lang="en-NL"/>
        </a:p>
      </dgm:t>
    </dgm:pt>
    <dgm:pt modelId="{8DF9AEF9-5752-424E-B7D5-A1D95BF7EC8A}" type="sibTrans" cxnId="{8CAA38BC-FBA6-464A-A08B-DA3B61CF6A41}">
      <dgm:prSet/>
      <dgm:spPr/>
      <dgm:t>
        <a:bodyPr/>
        <a:lstStyle/>
        <a:p>
          <a:endParaRPr lang="en-NL"/>
        </a:p>
      </dgm:t>
    </dgm:pt>
    <dgm:pt modelId="{FA137742-E7C9-420F-9A36-14635982845E}" type="pres">
      <dgm:prSet presAssocID="{B4666C1C-AD07-4F66-B598-2F975AD1C803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B30976EE-0585-4AA2-A788-AFCF22BB230C}" type="pres">
      <dgm:prSet presAssocID="{B4666C1C-AD07-4F66-B598-2F975AD1C803}" presName="children" presStyleCnt="0"/>
      <dgm:spPr/>
    </dgm:pt>
    <dgm:pt modelId="{EECC13F4-75E0-4124-8429-DE2C49BA2D4F}" type="pres">
      <dgm:prSet presAssocID="{B4666C1C-AD07-4F66-B598-2F975AD1C803}" presName="child1group" presStyleCnt="0"/>
      <dgm:spPr/>
    </dgm:pt>
    <dgm:pt modelId="{693CF5F7-6D2C-4984-A217-3C21A513959C}" type="pres">
      <dgm:prSet presAssocID="{B4666C1C-AD07-4F66-B598-2F975AD1C803}" presName="child1" presStyleLbl="bgAcc1" presStyleIdx="0" presStyleCnt="4"/>
      <dgm:spPr/>
    </dgm:pt>
    <dgm:pt modelId="{F266F660-3668-4322-84AE-81F64BF04A93}" type="pres">
      <dgm:prSet presAssocID="{B4666C1C-AD07-4F66-B598-2F975AD1C803}" presName="child1Text" presStyleLbl="bgAcc1" presStyleIdx="0" presStyleCnt="4">
        <dgm:presLayoutVars>
          <dgm:bulletEnabled val="1"/>
        </dgm:presLayoutVars>
      </dgm:prSet>
      <dgm:spPr/>
    </dgm:pt>
    <dgm:pt modelId="{82627BD1-40C9-45ED-91D8-023489030177}" type="pres">
      <dgm:prSet presAssocID="{B4666C1C-AD07-4F66-B598-2F975AD1C803}" presName="child2group" presStyleCnt="0"/>
      <dgm:spPr/>
    </dgm:pt>
    <dgm:pt modelId="{8A87DF49-7DB5-4AD1-8EFC-4390D1CDDA7B}" type="pres">
      <dgm:prSet presAssocID="{B4666C1C-AD07-4F66-B598-2F975AD1C803}" presName="child2" presStyleLbl="bgAcc1" presStyleIdx="1" presStyleCnt="4"/>
      <dgm:spPr/>
    </dgm:pt>
    <dgm:pt modelId="{EBF49C1A-6646-4E47-8658-86255E588AF1}" type="pres">
      <dgm:prSet presAssocID="{B4666C1C-AD07-4F66-B598-2F975AD1C803}" presName="child2Text" presStyleLbl="bgAcc1" presStyleIdx="1" presStyleCnt="4">
        <dgm:presLayoutVars>
          <dgm:bulletEnabled val="1"/>
        </dgm:presLayoutVars>
      </dgm:prSet>
      <dgm:spPr/>
    </dgm:pt>
    <dgm:pt modelId="{9D5DDB92-8A86-4F48-BC41-B6C66A91B352}" type="pres">
      <dgm:prSet presAssocID="{B4666C1C-AD07-4F66-B598-2F975AD1C803}" presName="child3group" presStyleCnt="0"/>
      <dgm:spPr/>
    </dgm:pt>
    <dgm:pt modelId="{C821A4FB-C49D-4B4C-8B01-AF3A34BDA779}" type="pres">
      <dgm:prSet presAssocID="{B4666C1C-AD07-4F66-B598-2F975AD1C803}" presName="child3" presStyleLbl="bgAcc1" presStyleIdx="2" presStyleCnt="4"/>
      <dgm:spPr/>
    </dgm:pt>
    <dgm:pt modelId="{62433AEB-2BAF-4406-B0B3-B0B28C89DA73}" type="pres">
      <dgm:prSet presAssocID="{B4666C1C-AD07-4F66-B598-2F975AD1C803}" presName="child3Text" presStyleLbl="bgAcc1" presStyleIdx="2" presStyleCnt="4">
        <dgm:presLayoutVars>
          <dgm:bulletEnabled val="1"/>
        </dgm:presLayoutVars>
      </dgm:prSet>
      <dgm:spPr/>
    </dgm:pt>
    <dgm:pt modelId="{E8D8A089-BFCD-4DF0-BD0A-7B34459F6F85}" type="pres">
      <dgm:prSet presAssocID="{B4666C1C-AD07-4F66-B598-2F975AD1C803}" presName="child4group" presStyleCnt="0"/>
      <dgm:spPr/>
    </dgm:pt>
    <dgm:pt modelId="{DF088330-14DC-4AE4-B135-46A115CF0057}" type="pres">
      <dgm:prSet presAssocID="{B4666C1C-AD07-4F66-B598-2F975AD1C803}" presName="child4" presStyleLbl="bgAcc1" presStyleIdx="3" presStyleCnt="4"/>
      <dgm:spPr/>
    </dgm:pt>
    <dgm:pt modelId="{16E2C5FF-DCDA-473A-B1E8-F567C042916E}" type="pres">
      <dgm:prSet presAssocID="{B4666C1C-AD07-4F66-B598-2F975AD1C803}" presName="child4Text" presStyleLbl="bgAcc1" presStyleIdx="3" presStyleCnt="4">
        <dgm:presLayoutVars>
          <dgm:bulletEnabled val="1"/>
        </dgm:presLayoutVars>
      </dgm:prSet>
      <dgm:spPr/>
    </dgm:pt>
    <dgm:pt modelId="{12E53B91-996B-485B-A90C-3E725BCC19B3}" type="pres">
      <dgm:prSet presAssocID="{B4666C1C-AD07-4F66-B598-2F975AD1C803}" presName="childPlaceholder" presStyleCnt="0"/>
      <dgm:spPr/>
    </dgm:pt>
    <dgm:pt modelId="{4BCE6F70-838A-417B-AAEA-73BEC945EA50}" type="pres">
      <dgm:prSet presAssocID="{B4666C1C-AD07-4F66-B598-2F975AD1C803}" presName="circle" presStyleCnt="0"/>
      <dgm:spPr/>
    </dgm:pt>
    <dgm:pt modelId="{4A0868B4-B655-49E3-B599-0152F2972EF5}" type="pres">
      <dgm:prSet presAssocID="{B4666C1C-AD07-4F66-B598-2F975AD1C803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3E384BBF-FC0A-4537-9F06-8C7F56C1444C}" type="pres">
      <dgm:prSet presAssocID="{B4666C1C-AD07-4F66-B598-2F975AD1C803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661C8996-24E9-46E8-8132-68D1055E7B38}" type="pres">
      <dgm:prSet presAssocID="{B4666C1C-AD07-4F66-B598-2F975AD1C803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E331208F-6247-470B-A4A9-A651E68780D6}" type="pres">
      <dgm:prSet presAssocID="{B4666C1C-AD07-4F66-B598-2F975AD1C803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19901C64-48EF-4483-8137-3402EB02EC3A}" type="pres">
      <dgm:prSet presAssocID="{B4666C1C-AD07-4F66-B598-2F975AD1C803}" presName="quadrantPlaceholder" presStyleCnt="0"/>
      <dgm:spPr/>
    </dgm:pt>
    <dgm:pt modelId="{C41E0C0D-0CB6-4C13-BA28-8C99BEE99D87}" type="pres">
      <dgm:prSet presAssocID="{B4666C1C-AD07-4F66-B598-2F975AD1C803}" presName="center1" presStyleLbl="fgShp" presStyleIdx="0" presStyleCnt="2"/>
      <dgm:spPr/>
    </dgm:pt>
    <dgm:pt modelId="{855E0AEC-2C3C-4DF0-9CB7-3A3BEC9E76CA}" type="pres">
      <dgm:prSet presAssocID="{B4666C1C-AD07-4F66-B598-2F975AD1C803}" presName="center2" presStyleLbl="fgShp" presStyleIdx="1" presStyleCnt="2" custFlipHor="1"/>
      <dgm:spPr/>
    </dgm:pt>
  </dgm:ptLst>
  <dgm:cxnLst>
    <dgm:cxn modelId="{CF244C07-C4D5-415E-B10B-91FD366EA994}" type="presOf" srcId="{EE252CAC-2269-488C-891B-1060C1440841}" destId="{693CF5F7-6D2C-4984-A217-3C21A513959C}" srcOrd="0" destOrd="0" presId="urn:microsoft.com/office/officeart/2005/8/layout/cycle4"/>
    <dgm:cxn modelId="{6D2E720B-4E2B-44DE-B52C-BBE9ABE39E33}" type="presOf" srcId="{BDB6AB53-4FA4-4A16-9846-7B3A22D9EE60}" destId="{16E2C5FF-DCDA-473A-B1E8-F567C042916E}" srcOrd="1" destOrd="0" presId="urn:microsoft.com/office/officeart/2005/8/layout/cycle4"/>
    <dgm:cxn modelId="{345E7D23-3C54-4A73-BF7C-7C8E8305D5C7}" srcId="{93BF5FBD-6BAF-4E18-AACF-BCC99AE7CE9D}" destId="{EE252CAC-2269-488C-891B-1060C1440841}" srcOrd="0" destOrd="0" parTransId="{D777A38F-5AD7-46C3-B4B2-AB5A21664B35}" sibTransId="{64B71349-CBE7-425D-B023-FBB4D2F17FBB}"/>
    <dgm:cxn modelId="{6D45672D-EC6C-4A4B-9C38-B455E4E93EC8}" type="presOf" srcId="{93BF5FBD-6BAF-4E18-AACF-BCC99AE7CE9D}" destId="{4A0868B4-B655-49E3-B599-0152F2972EF5}" srcOrd="0" destOrd="0" presId="urn:microsoft.com/office/officeart/2005/8/layout/cycle4"/>
    <dgm:cxn modelId="{227D0740-32EC-4272-9A8E-79C3F5731945}" type="presOf" srcId="{BDB6AB53-4FA4-4A16-9846-7B3A22D9EE60}" destId="{DF088330-14DC-4AE4-B135-46A115CF0057}" srcOrd="0" destOrd="0" presId="urn:microsoft.com/office/officeart/2005/8/layout/cycle4"/>
    <dgm:cxn modelId="{C711D95B-0B20-48F9-8D43-115AC2218EAB}" srcId="{B4666C1C-AD07-4F66-B598-2F975AD1C803}" destId="{AD7B1DDB-6F68-44A3-92FB-18F2F25E901E}" srcOrd="3" destOrd="0" parTransId="{B793EDEB-8829-4540-AE56-03A45B41552E}" sibTransId="{AECAFBE3-F9F8-47D6-B5AF-D345FE1E2B5B}"/>
    <dgm:cxn modelId="{16020F6A-159E-4DFC-A365-E336DAC3EA21}" type="presOf" srcId="{EE252CAC-2269-488C-891B-1060C1440841}" destId="{F266F660-3668-4322-84AE-81F64BF04A93}" srcOrd="1" destOrd="0" presId="urn:microsoft.com/office/officeart/2005/8/layout/cycle4"/>
    <dgm:cxn modelId="{F996804A-0929-4087-B87F-8372B7F8C43D}" type="presOf" srcId="{AD7B1DDB-6F68-44A3-92FB-18F2F25E901E}" destId="{E331208F-6247-470B-A4A9-A651E68780D6}" srcOrd="0" destOrd="0" presId="urn:microsoft.com/office/officeart/2005/8/layout/cycle4"/>
    <dgm:cxn modelId="{54A6D373-56A2-46F9-BCB8-260697BD351E}" type="presOf" srcId="{B4666C1C-AD07-4F66-B598-2F975AD1C803}" destId="{FA137742-E7C9-420F-9A36-14635982845E}" srcOrd="0" destOrd="0" presId="urn:microsoft.com/office/officeart/2005/8/layout/cycle4"/>
    <dgm:cxn modelId="{D57E4854-FA06-4CB8-877D-366152A90FCF}" srcId="{B4666C1C-AD07-4F66-B598-2F975AD1C803}" destId="{CDE99CF0-62F8-4060-9084-867095511136}" srcOrd="1" destOrd="0" parTransId="{143D63A2-3383-4627-8B53-DA37586276BE}" sibTransId="{F51A8429-2B82-4DB7-B992-4DA3B7388E09}"/>
    <dgm:cxn modelId="{F0684857-F8EF-4C04-82A4-178B9C285E71}" type="presOf" srcId="{D1CF59EB-5356-496C-A772-C137FAE99347}" destId="{8A87DF49-7DB5-4AD1-8EFC-4390D1CDDA7B}" srcOrd="0" destOrd="0" presId="urn:microsoft.com/office/officeart/2005/8/layout/cycle4"/>
    <dgm:cxn modelId="{04F00B58-2809-4726-98DA-BC18E17EF339}" srcId="{CDE99CF0-62F8-4060-9084-867095511136}" destId="{D1CF59EB-5356-496C-A772-C137FAE99347}" srcOrd="0" destOrd="0" parTransId="{556B29DC-B2EE-4A75-9CC7-A0F8D752E72C}" sibTransId="{6EE4C6F9-6743-4008-A6C2-C8B4A934DC05}"/>
    <dgm:cxn modelId="{F60F625A-8967-47A3-B3D2-1FB0712774BB}" srcId="{B4666C1C-AD07-4F66-B598-2F975AD1C803}" destId="{93BF5FBD-6BAF-4E18-AACF-BCC99AE7CE9D}" srcOrd="0" destOrd="0" parTransId="{BB14B004-48D1-4B90-AAEF-26AA15465F22}" sibTransId="{5A86B370-4BC2-4B55-82CC-392BDF12D534}"/>
    <dgm:cxn modelId="{1DAFC395-2D59-4856-882B-55447AB16A3A}" type="presOf" srcId="{CDE99CF0-62F8-4060-9084-867095511136}" destId="{3E384BBF-FC0A-4537-9F06-8C7F56C1444C}" srcOrd="0" destOrd="0" presId="urn:microsoft.com/office/officeart/2005/8/layout/cycle4"/>
    <dgm:cxn modelId="{DD4BC995-7385-47AB-B1C2-10E6F307D5EE}" type="presOf" srcId="{D1CF59EB-5356-496C-A772-C137FAE99347}" destId="{EBF49C1A-6646-4E47-8658-86255E588AF1}" srcOrd="1" destOrd="0" presId="urn:microsoft.com/office/officeart/2005/8/layout/cycle4"/>
    <dgm:cxn modelId="{13F9B4AD-8C94-4CE0-A6B5-FA25D4EE7F4B}" type="presOf" srcId="{1E76B87E-AD8F-4702-BEE9-A9128249BBD1}" destId="{661C8996-24E9-46E8-8132-68D1055E7B38}" srcOrd="0" destOrd="0" presId="urn:microsoft.com/office/officeart/2005/8/layout/cycle4"/>
    <dgm:cxn modelId="{1E4BABB2-4291-4A4E-88C1-85E0E454A1E4}" type="presOf" srcId="{968AA138-F672-4D81-81BF-C6CE5DE67FF6}" destId="{C821A4FB-C49D-4B4C-8B01-AF3A34BDA779}" srcOrd="0" destOrd="0" presId="urn:microsoft.com/office/officeart/2005/8/layout/cycle4"/>
    <dgm:cxn modelId="{8CAA38BC-FBA6-464A-A08B-DA3B61CF6A41}" srcId="{AD7B1DDB-6F68-44A3-92FB-18F2F25E901E}" destId="{BDB6AB53-4FA4-4A16-9846-7B3A22D9EE60}" srcOrd="0" destOrd="0" parTransId="{F126C8B6-E06E-4957-997F-5AD953A4C6FF}" sibTransId="{8DF9AEF9-5752-424E-B7D5-A1D95BF7EC8A}"/>
    <dgm:cxn modelId="{EE3DB2CC-182E-491F-B724-53947D5610F6}" type="presOf" srcId="{968AA138-F672-4D81-81BF-C6CE5DE67FF6}" destId="{62433AEB-2BAF-4406-B0B3-B0B28C89DA73}" srcOrd="1" destOrd="0" presId="urn:microsoft.com/office/officeart/2005/8/layout/cycle4"/>
    <dgm:cxn modelId="{437C3ADF-4AC4-4B77-A113-65467EB6C76F}" srcId="{1E76B87E-AD8F-4702-BEE9-A9128249BBD1}" destId="{968AA138-F672-4D81-81BF-C6CE5DE67FF6}" srcOrd="0" destOrd="0" parTransId="{B8479BC6-BB69-4799-96BF-13E3DF73AF75}" sibTransId="{00DD7DF4-B17D-4D55-8885-02DBC5098BC2}"/>
    <dgm:cxn modelId="{B4F70CF9-2BCD-4A87-BFFD-040DAC95492A}" srcId="{B4666C1C-AD07-4F66-B598-2F975AD1C803}" destId="{1E76B87E-AD8F-4702-BEE9-A9128249BBD1}" srcOrd="2" destOrd="0" parTransId="{1017F99B-E0AA-411B-A5ED-3B6F841B3699}" sibTransId="{18DFFDA9-3309-459F-BE7B-D173DCB3B387}"/>
    <dgm:cxn modelId="{B56F36DC-0409-4A6B-8751-DA7895EB9D4C}" type="presParOf" srcId="{FA137742-E7C9-420F-9A36-14635982845E}" destId="{B30976EE-0585-4AA2-A788-AFCF22BB230C}" srcOrd="0" destOrd="0" presId="urn:microsoft.com/office/officeart/2005/8/layout/cycle4"/>
    <dgm:cxn modelId="{CEBD4B44-F217-48FE-868A-79F5D24FC3A5}" type="presParOf" srcId="{B30976EE-0585-4AA2-A788-AFCF22BB230C}" destId="{EECC13F4-75E0-4124-8429-DE2C49BA2D4F}" srcOrd="0" destOrd="0" presId="urn:microsoft.com/office/officeart/2005/8/layout/cycle4"/>
    <dgm:cxn modelId="{05DDB13E-A830-44A4-A74C-085F3F7AC080}" type="presParOf" srcId="{EECC13F4-75E0-4124-8429-DE2C49BA2D4F}" destId="{693CF5F7-6D2C-4984-A217-3C21A513959C}" srcOrd="0" destOrd="0" presId="urn:microsoft.com/office/officeart/2005/8/layout/cycle4"/>
    <dgm:cxn modelId="{6EA67B05-CBC5-4A59-998A-F01AFA3DB255}" type="presParOf" srcId="{EECC13F4-75E0-4124-8429-DE2C49BA2D4F}" destId="{F266F660-3668-4322-84AE-81F64BF04A93}" srcOrd="1" destOrd="0" presId="urn:microsoft.com/office/officeart/2005/8/layout/cycle4"/>
    <dgm:cxn modelId="{231B149F-EA1B-4FDB-9463-681E5A450756}" type="presParOf" srcId="{B30976EE-0585-4AA2-A788-AFCF22BB230C}" destId="{82627BD1-40C9-45ED-91D8-023489030177}" srcOrd="1" destOrd="0" presId="urn:microsoft.com/office/officeart/2005/8/layout/cycle4"/>
    <dgm:cxn modelId="{A0EE585B-64F6-4D0D-9D83-78869125BC97}" type="presParOf" srcId="{82627BD1-40C9-45ED-91D8-023489030177}" destId="{8A87DF49-7DB5-4AD1-8EFC-4390D1CDDA7B}" srcOrd="0" destOrd="0" presId="urn:microsoft.com/office/officeart/2005/8/layout/cycle4"/>
    <dgm:cxn modelId="{13EB040A-E9AF-4101-9405-916032914B2C}" type="presParOf" srcId="{82627BD1-40C9-45ED-91D8-023489030177}" destId="{EBF49C1A-6646-4E47-8658-86255E588AF1}" srcOrd="1" destOrd="0" presId="urn:microsoft.com/office/officeart/2005/8/layout/cycle4"/>
    <dgm:cxn modelId="{416910F8-304E-4D42-A864-912567B6A817}" type="presParOf" srcId="{B30976EE-0585-4AA2-A788-AFCF22BB230C}" destId="{9D5DDB92-8A86-4F48-BC41-B6C66A91B352}" srcOrd="2" destOrd="0" presId="urn:microsoft.com/office/officeart/2005/8/layout/cycle4"/>
    <dgm:cxn modelId="{8BDE9E78-8D93-4991-BAF6-E75A61C82D6B}" type="presParOf" srcId="{9D5DDB92-8A86-4F48-BC41-B6C66A91B352}" destId="{C821A4FB-C49D-4B4C-8B01-AF3A34BDA779}" srcOrd="0" destOrd="0" presId="urn:microsoft.com/office/officeart/2005/8/layout/cycle4"/>
    <dgm:cxn modelId="{2DDBB4AC-5291-4557-8CD4-F19919174FB7}" type="presParOf" srcId="{9D5DDB92-8A86-4F48-BC41-B6C66A91B352}" destId="{62433AEB-2BAF-4406-B0B3-B0B28C89DA73}" srcOrd="1" destOrd="0" presId="urn:microsoft.com/office/officeart/2005/8/layout/cycle4"/>
    <dgm:cxn modelId="{FDA0F51C-653F-4F25-9956-C05293AF93A9}" type="presParOf" srcId="{B30976EE-0585-4AA2-A788-AFCF22BB230C}" destId="{E8D8A089-BFCD-4DF0-BD0A-7B34459F6F85}" srcOrd="3" destOrd="0" presId="urn:microsoft.com/office/officeart/2005/8/layout/cycle4"/>
    <dgm:cxn modelId="{BF28CB13-7772-427E-83CE-4C68854BB152}" type="presParOf" srcId="{E8D8A089-BFCD-4DF0-BD0A-7B34459F6F85}" destId="{DF088330-14DC-4AE4-B135-46A115CF0057}" srcOrd="0" destOrd="0" presId="urn:microsoft.com/office/officeart/2005/8/layout/cycle4"/>
    <dgm:cxn modelId="{B44D703F-8192-4C1F-BA9F-A123411F3924}" type="presParOf" srcId="{E8D8A089-BFCD-4DF0-BD0A-7B34459F6F85}" destId="{16E2C5FF-DCDA-473A-B1E8-F567C042916E}" srcOrd="1" destOrd="0" presId="urn:microsoft.com/office/officeart/2005/8/layout/cycle4"/>
    <dgm:cxn modelId="{9AE6818F-DF6B-41EC-A218-5C376F914C34}" type="presParOf" srcId="{B30976EE-0585-4AA2-A788-AFCF22BB230C}" destId="{12E53B91-996B-485B-A90C-3E725BCC19B3}" srcOrd="4" destOrd="0" presId="urn:microsoft.com/office/officeart/2005/8/layout/cycle4"/>
    <dgm:cxn modelId="{7C1D6F2A-37B9-4BB1-BAFF-DB1BFEB11FAD}" type="presParOf" srcId="{FA137742-E7C9-420F-9A36-14635982845E}" destId="{4BCE6F70-838A-417B-AAEA-73BEC945EA50}" srcOrd="1" destOrd="0" presId="urn:microsoft.com/office/officeart/2005/8/layout/cycle4"/>
    <dgm:cxn modelId="{22BBA3E6-97F4-4712-BBD4-EA20F52674A4}" type="presParOf" srcId="{4BCE6F70-838A-417B-AAEA-73BEC945EA50}" destId="{4A0868B4-B655-49E3-B599-0152F2972EF5}" srcOrd="0" destOrd="0" presId="urn:microsoft.com/office/officeart/2005/8/layout/cycle4"/>
    <dgm:cxn modelId="{391994BA-7867-4DC5-BFE3-FDA44193D433}" type="presParOf" srcId="{4BCE6F70-838A-417B-AAEA-73BEC945EA50}" destId="{3E384BBF-FC0A-4537-9F06-8C7F56C1444C}" srcOrd="1" destOrd="0" presId="urn:microsoft.com/office/officeart/2005/8/layout/cycle4"/>
    <dgm:cxn modelId="{7C9DE589-6857-4E6B-B2FC-EC9EC3C84FD5}" type="presParOf" srcId="{4BCE6F70-838A-417B-AAEA-73BEC945EA50}" destId="{661C8996-24E9-46E8-8132-68D1055E7B38}" srcOrd="2" destOrd="0" presId="urn:microsoft.com/office/officeart/2005/8/layout/cycle4"/>
    <dgm:cxn modelId="{16C72F15-489B-45F5-BEA3-DEC1E66325C2}" type="presParOf" srcId="{4BCE6F70-838A-417B-AAEA-73BEC945EA50}" destId="{E331208F-6247-470B-A4A9-A651E68780D6}" srcOrd="3" destOrd="0" presId="urn:microsoft.com/office/officeart/2005/8/layout/cycle4"/>
    <dgm:cxn modelId="{0A8DC2A7-70C3-4D24-8505-1667306F6765}" type="presParOf" srcId="{4BCE6F70-838A-417B-AAEA-73BEC945EA50}" destId="{19901C64-48EF-4483-8137-3402EB02EC3A}" srcOrd="4" destOrd="0" presId="urn:microsoft.com/office/officeart/2005/8/layout/cycle4"/>
    <dgm:cxn modelId="{5A7A30D7-754F-4707-BCB4-1E2CA908A982}" type="presParOf" srcId="{FA137742-E7C9-420F-9A36-14635982845E}" destId="{C41E0C0D-0CB6-4C13-BA28-8C99BEE99D87}" srcOrd="2" destOrd="0" presId="urn:microsoft.com/office/officeart/2005/8/layout/cycle4"/>
    <dgm:cxn modelId="{1ED491EB-BBC4-4175-9676-B379DBEAE570}" type="presParOf" srcId="{FA137742-E7C9-420F-9A36-14635982845E}" destId="{855E0AEC-2C3C-4DF0-9CB7-3A3BEC9E76CA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666C1C-AD07-4F66-B598-2F975AD1C803}" type="doc">
      <dgm:prSet loTypeId="urn:microsoft.com/office/officeart/2005/8/layout/cycle4" loCatId="matrix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NL"/>
        </a:p>
      </dgm:t>
    </dgm:pt>
    <dgm:pt modelId="{93BF5FBD-6BAF-4E18-AACF-BCC99AE7CE9D}">
      <dgm:prSet phldrT="[Text]"/>
      <dgm:spPr/>
      <dgm:t>
        <a:bodyPr/>
        <a:lstStyle/>
        <a:p>
          <a:r>
            <a:rPr lang="nl-NL" dirty="0"/>
            <a:t>Application</a:t>
          </a:r>
          <a:endParaRPr lang="en-NL" dirty="0"/>
        </a:p>
      </dgm:t>
    </dgm:pt>
    <dgm:pt modelId="{BB14B004-48D1-4B90-AAEF-26AA15465F22}" type="parTrans" cxnId="{F60F625A-8967-47A3-B3D2-1FB0712774BB}">
      <dgm:prSet/>
      <dgm:spPr/>
      <dgm:t>
        <a:bodyPr/>
        <a:lstStyle/>
        <a:p>
          <a:endParaRPr lang="en-NL"/>
        </a:p>
      </dgm:t>
    </dgm:pt>
    <dgm:pt modelId="{5A86B370-4BC2-4B55-82CC-392BDF12D534}" type="sibTrans" cxnId="{F60F625A-8967-47A3-B3D2-1FB0712774BB}">
      <dgm:prSet/>
      <dgm:spPr/>
      <dgm:t>
        <a:bodyPr/>
        <a:lstStyle/>
        <a:p>
          <a:endParaRPr lang="en-NL"/>
        </a:p>
      </dgm:t>
    </dgm:pt>
    <dgm:pt modelId="{EE252CAC-2269-488C-891B-1060C1440841}">
      <dgm:prSet phldrT="[Text]"/>
      <dgm:spPr/>
      <dgm:t>
        <a:bodyPr/>
        <a:lstStyle/>
        <a:p>
          <a:r>
            <a:rPr lang="nl-NL" dirty="0" err="1"/>
            <a:t>Dev</a:t>
          </a:r>
          <a:endParaRPr lang="en-NL" dirty="0"/>
        </a:p>
      </dgm:t>
    </dgm:pt>
    <dgm:pt modelId="{D777A38F-5AD7-46C3-B4B2-AB5A21664B35}" type="parTrans" cxnId="{345E7D23-3C54-4A73-BF7C-7C8E8305D5C7}">
      <dgm:prSet/>
      <dgm:spPr/>
      <dgm:t>
        <a:bodyPr/>
        <a:lstStyle/>
        <a:p>
          <a:endParaRPr lang="en-NL"/>
        </a:p>
      </dgm:t>
    </dgm:pt>
    <dgm:pt modelId="{64B71349-CBE7-425D-B023-FBB4D2F17FBB}" type="sibTrans" cxnId="{345E7D23-3C54-4A73-BF7C-7C8E8305D5C7}">
      <dgm:prSet/>
      <dgm:spPr/>
      <dgm:t>
        <a:bodyPr/>
        <a:lstStyle/>
        <a:p>
          <a:endParaRPr lang="en-NL"/>
        </a:p>
      </dgm:t>
    </dgm:pt>
    <dgm:pt modelId="{CDE99CF0-62F8-4060-9084-867095511136}">
      <dgm:prSet phldrT="[Text]"/>
      <dgm:spPr/>
      <dgm:t>
        <a:bodyPr/>
        <a:lstStyle/>
        <a:p>
          <a:r>
            <a:rPr lang="nl-NL" dirty="0"/>
            <a:t>Application</a:t>
          </a:r>
          <a:endParaRPr lang="en-NL" dirty="0"/>
        </a:p>
      </dgm:t>
    </dgm:pt>
    <dgm:pt modelId="{143D63A2-3383-4627-8B53-DA37586276BE}" type="parTrans" cxnId="{D57E4854-FA06-4CB8-877D-366152A90FCF}">
      <dgm:prSet/>
      <dgm:spPr/>
      <dgm:t>
        <a:bodyPr/>
        <a:lstStyle/>
        <a:p>
          <a:endParaRPr lang="en-NL"/>
        </a:p>
      </dgm:t>
    </dgm:pt>
    <dgm:pt modelId="{F51A8429-2B82-4DB7-B992-4DA3B7388E09}" type="sibTrans" cxnId="{D57E4854-FA06-4CB8-877D-366152A90FCF}">
      <dgm:prSet/>
      <dgm:spPr/>
      <dgm:t>
        <a:bodyPr/>
        <a:lstStyle/>
        <a:p>
          <a:endParaRPr lang="en-NL"/>
        </a:p>
      </dgm:t>
    </dgm:pt>
    <dgm:pt modelId="{D1CF59EB-5356-496C-A772-C137FAE99347}">
      <dgm:prSet phldrT="[Text]"/>
      <dgm:spPr/>
      <dgm:t>
        <a:bodyPr/>
        <a:lstStyle/>
        <a:p>
          <a:r>
            <a:rPr lang="nl-NL" dirty="0" err="1"/>
            <a:t>Ops</a:t>
          </a:r>
          <a:endParaRPr lang="en-NL" dirty="0"/>
        </a:p>
      </dgm:t>
    </dgm:pt>
    <dgm:pt modelId="{556B29DC-B2EE-4A75-9CC7-A0F8D752E72C}" type="parTrans" cxnId="{04F00B58-2809-4726-98DA-BC18E17EF339}">
      <dgm:prSet/>
      <dgm:spPr/>
      <dgm:t>
        <a:bodyPr/>
        <a:lstStyle/>
        <a:p>
          <a:endParaRPr lang="en-NL"/>
        </a:p>
      </dgm:t>
    </dgm:pt>
    <dgm:pt modelId="{6EE4C6F9-6743-4008-A6C2-C8B4A934DC05}" type="sibTrans" cxnId="{04F00B58-2809-4726-98DA-BC18E17EF339}">
      <dgm:prSet/>
      <dgm:spPr/>
      <dgm:t>
        <a:bodyPr/>
        <a:lstStyle/>
        <a:p>
          <a:endParaRPr lang="en-NL"/>
        </a:p>
      </dgm:t>
    </dgm:pt>
    <dgm:pt modelId="{1E76B87E-AD8F-4702-BEE9-A9128249BBD1}">
      <dgm:prSet phldrT="[Text]"/>
      <dgm:spPr/>
      <dgm:t>
        <a:bodyPr/>
        <a:lstStyle/>
        <a:p>
          <a:r>
            <a:rPr lang="nl-NL" dirty="0"/>
            <a:t>Platform &amp; Infra</a:t>
          </a:r>
          <a:endParaRPr lang="en-NL" dirty="0"/>
        </a:p>
      </dgm:t>
    </dgm:pt>
    <dgm:pt modelId="{1017F99B-E0AA-411B-A5ED-3B6F841B3699}" type="parTrans" cxnId="{B4F70CF9-2BCD-4A87-BFFD-040DAC95492A}">
      <dgm:prSet/>
      <dgm:spPr/>
      <dgm:t>
        <a:bodyPr/>
        <a:lstStyle/>
        <a:p>
          <a:endParaRPr lang="en-NL"/>
        </a:p>
      </dgm:t>
    </dgm:pt>
    <dgm:pt modelId="{18DFFDA9-3309-459F-BE7B-D173DCB3B387}" type="sibTrans" cxnId="{B4F70CF9-2BCD-4A87-BFFD-040DAC95492A}">
      <dgm:prSet/>
      <dgm:spPr/>
      <dgm:t>
        <a:bodyPr/>
        <a:lstStyle/>
        <a:p>
          <a:endParaRPr lang="en-NL"/>
        </a:p>
      </dgm:t>
    </dgm:pt>
    <dgm:pt modelId="{968AA138-F672-4D81-81BF-C6CE5DE67FF6}">
      <dgm:prSet phldrT="[Text]"/>
      <dgm:spPr/>
      <dgm:t>
        <a:bodyPr/>
        <a:lstStyle/>
        <a:p>
          <a:r>
            <a:rPr lang="nl-NL" dirty="0" err="1"/>
            <a:t>Ops</a:t>
          </a:r>
          <a:endParaRPr lang="en-NL" dirty="0"/>
        </a:p>
      </dgm:t>
    </dgm:pt>
    <dgm:pt modelId="{B8479BC6-BB69-4799-96BF-13E3DF73AF75}" type="parTrans" cxnId="{437C3ADF-4AC4-4B77-A113-65467EB6C76F}">
      <dgm:prSet/>
      <dgm:spPr/>
      <dgm:t>
        <a:bodyPr/>
        <a:lstStyle/>
        <a:p>
          <a:endParaRPr lang="en-NL"/>
        </a:p>
      </dgm:t>
    </dgm:pt>
    <dgm:pt modelId="{00DD7DF4-B17D-4D55-8885-02DBC5098BC2}" type="sibTrans" cxnId="{437C3ADF-4AC4-4B77-A113-65467EB6C76F}">
      <dgm:prSet/>
      <dgm:spPr/>
      <dgm:t>
        <a:bodyPr/>
        <a:lstStyle/>
        <a:p>
          <a:endParaRPr lang="en-NL"/>
        </a:p>
      </dgm:t>
    </dgm:pt>
    <dgm:pt modelId="{AD7B1DDB-6F68-44A3-92FB-18F2F25E901E}">
      <dgm:prSet phldrT="[Text]"/>
      <dgm:spPr/>
      <dgm:t>
        <a:bodyPr/>
        <a:lstStyle/>
        <a:p>
          <a:r>
            <a:rPr lang="nl-NL" dirty="0"/>
            <a:t>Platform &amp; Infra</a:t>
          </a:r>
          <a:endParaRPr lang="en-NL" dirty="0"/>
        </a:p>
      </dgm:t>
    </dgm:pt>
    <dgm:pt modelId="{B793EDEB-8829-4540-AE56-03A45B41552E}" type="parTrans" cxnId="{C711D95B-0B20-48F9-8D43-115AC2218EAB}">
      <dgm:prSet/>
      <dgm:spPr/>
      <dgm:t>
        <a:bodyPr/>
        <a:lstStyle/>
        <a:p>
          <a:endParaRPr lang="en-NL"/>
        </a:p>
      </dgm:t>
    </dgm:pt>
    <dgm:pt modelId="{AECAFBE3-F9F8-47D6-B5AF-D345FE1E2B5B}" type="sibTrans" cxnId="{C711D95B-0B20-48F9-8D43-115AC2218EAB}">
      <dgm:prSet/>
      <dgm:spPr/>
      <dgm:t>
        <a:bodyPr/>
        <a:lstStyle/>
        <a:p>
          <a:endParaRPr lang="en-NL"/>
        </a:p>
      </dgm:t>
    </dgm:pt>
    <dgm:pt modelId="{BDB6AB53-4FA4-4A16-9846-7B3A22D9EE60}">
      <dgm:prSet phldrT="[Text]"/>
      <dgm:spPr/>
      <dgm:t>
        <a:bodyPr/>
        <a:lstStyle/>
        <a:p>
          <a:r>
            <a:rPr lang="nl-NL" dirty="0" err="1"/>
            <a:t>Dev</a:t>
          </a:r>
          <a:endParaRPr lang="en-NL" dirty="0"/>
        </a:p>
      </dgm:t>
    </dgm:pt>
    <dgm:pt modelId="{F126C8B6-E06E-4957-997F-5AD953A4C6FF}" type="parTrans" cxnId="{8CAA38BC-FBA6-464A-A08B-DA3B61CF6A41}">
      <dgm:prSet/>
      <dgm:spPr/>
      <dgm:t>
        <a:bodyPr/>
        <a:lstStyle/>
        <a:p>
          <a:endParaRPr lang="en-NL"/>
        </a:p>
      </dgm:t>
    </dgm:pt>
    <dgm:pt modelId="{8DF9AEF9-5752-424E-B7D5-A1D95BF7EC8A}" type="sibTrans" cxnId="{8CAA38BC-FBA6-464A-A08B-DA3B61CF6A41}">
      <dgm:prSet/>
      <dgm:spPr/>
      <dgm:t>
        <a:bodyPr/>
        <a:lstStyle/>
        <a:p>
          <a:endParaRPr lang="en-NL"/>
        </a:p>
      </dgm:t>
    </dgm:pt>
    <dgm:pt modelId="{FA137742-E7C9-420F-9A36-14635982845E}" type="pres">
      <dgm:prSet presAssocID="{B4666C1C-AD07-4F66-B598-2F975AD1C803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B30976EE-0585-4AA2-A788-AFCF22BB230C}" type="pres">
      <dgm:prSet presAssocID="{B4666C1C-AD07-4F66-B598-2F975AD1C803}" presName="children" presStyleCnt="0"/>
      <dgm:spPr/>
    </dgm:pt>
    <dgm:pt modelId="{EECC13F4-75E0-4124-8429-DE2C49BA2D4F}" type="pres">
      <dgm:prSet presAssocID="{B4666C1C-AD07-4F66-B598-2F975AD1C803}" presName="child1group" presStyleCnt="0"/>
      <dgm:spPr/>
    </dgm:pt>
    <dgm:pt modelId="{693CF5F7-6D2C-4984-A217-3C21A513959C}" type="pres">
      <dgm:prSet presAssocID="{B4666C1C-AD07-4F66-B598-2F975AD1C803}" presName="child1" presStyleLbl="bgAcc1" presStyleIdx="0" presStyleCnt="4"/>
      <dgm:spPr/>
    </dgm:pt>
    <dgm:pt modelId="{F266F660-3668-4322-84AE-81F64BF04A93}" type="pres">
      <dgm:prSet presAssocID="{B4666C1C-AD07-4F66-B598-2F975AD1C803}" presName="child1Text" presStyleLbl="bgAcc1" presStyleIdx="0" presStyleCnt="4">
        <dgm:presLayoutVars>
          <dgm:bulletEnabled val="1"/>
        </dgm:presLayoutVars>
      </dgm:prSet>
      <dgm:spPr/>
    </dgm:pt>
    <dgm:pt modelId="{82627BD1-40C9-45ED-91D8-023489030177}" type="pres">
      <dgm:prSet presAssocID="{B4666C1C-AD07-4F66-B598-2F975AD1C803}" presName="child2group" presStyleCnt="0"/>
      <dgm:spPr/>
    </dgm:pt>
    <dgm:pt modelId="{8A87DF49-7DB5-4AD1-8EFC-4390D1CDDA7B}" type="pres">
      <dgm:prSet presAssocID="{B4666C1C-AD07-4F66-B598-2F975AD1C803}" presName="child2" presStyleLbl="bgAcc1" presStyleIdx="1" presStyleCnt="4"/>
      <dgm:spPr/>
    </dgm:pt>
    <dgm:pt modelId="{EBF49C1A-6646-4E47-8658-86255E588AF1}" type="pres">
      <dgm:prSet presAssocID="{B4666C1C-AD07-4F66-B598-2F975AD1C803}" presName="child2Text" presStyleLbl="bgAcc1" presStyleIdx="1" presStyleCnt="4">
        <dgm:presLayoutVars>
          <dgm:bulletEnabled val="1"/>
        </dgm:presLayoutVars>
      </dgm:prSet>
      <dgm:spPr/>
    </dgm:pt>
    <dgm:pt modelId="{9D5DDB92-8A86-4F48-BC41-B6C66A91B352}" type="pres">
      <dgm:prSet presAssocID="{B4666C1C-AD07-4F66-B598-2F975AD1C803}" presName="child3group" presStyleCnt="0"/>
      <dgm:spPr/>
    </dgm:pt>
    <dgm:pt modelId="{C821A4FB-C49D-4B4C-8B01-AF3A34BDA779}" type="pres">
      <dgm:prSet presAssocID="{B4666C1C-AD07-4F66-B598-2F975AD1C803}" presName="child3" presStyleLbl="bgAcc1" presStyleIdx="2" presStyleCnt="4"/>
      <dgm:spPr/>
    </dgm:pt>
    <dgm:pt modelId="{62433AEB-2BAF-4406-B0B3-B0B28C89DA73}" type="pres">
      <dgm:prSet presAssocID="{B4666C1C-AD07-4F66-B598-2F975AD1C803}" presName="child3Text" presStyleLbl="bgAcc1" presStyleIdx="2" presStyleCnt="4">
        <dgm:presLayoutVars>
          <dgm:bulletEnabled val="1"/>
        </dgm:presLayoutVars>
      </dgm:prSet>
      <dgm:spPr/>
    </dgm:pt>
    <dgm:pt modelId="{E8D8A089-BFCD-4DF0-BD0A-7B34459F6F85}" type="pres">
      <dgm:prSet presAssocID="{B4666C1C-AD07-4F66-B598-2F975AD1C803}" presName="child4group" presStyleCnt="0"/>
      <dgm:spPr/>
    </dgm:pt>
    <dgm:pt modelId="{DF088330-14DC-4AE4-B135-46A115CF0057}" type="pres">
      <dgm:prSet presAssocID="{B4666C1C-AD07-4F66-B598-2F975AD1C803}" presName="child4" presStyleLbl="bgAcc1" presStyleIdx="3" presStyleCnt="4"/>
      <dgm:spPr/>
    </dgm:pt>
    <dgm:pt modelId="{16E2C5FF-DCDA-473A-B1E8-F567C042916E}" type="pres">
      <dgm:prSet presAssocID="{B4666C1C-AD07-4F66-B598-2F975AD1C803}" presName="child4Text" presStyleLbl="bgAcc1" presStyleIdx="3" presStyleCnt="4">
        <dgm:presLayoutVars>
          <dgm:bulletEnabled val="1"/>
        </dgm:presLayoutVars>
      </dgm:prSet>
      <dgm:spPr/>
    </dgm:pt>
    <dgm:pt modelId="{12E53B91-996B-485B-A90C-3E725BCC19B3}" type="pres">
      <dgm:prSet presAssocID="{B4666C1C-AD07-4F66-B598-2F975AD1C803}" presName="childPlaceholder" presStyleCnt="0"/>
      <dgm:spPr/>
    </dgm:pt>
    <dgm:pt modelId="{4BCE6F70-838A-417B-AAEA-73BEC945EA50}" type="pres">
      <dgm:prSet presAssocID="{B4666C1C-AD07-4F66-B598-2F975AD1C803}" presName="circle" presStyleCnt="0"/>
      <dgm:spPr/>
    </dgm:pt>
    <dgm:pt modelId="{4A0868B4-B655-49E3-B599-0152F2972EF5}" type="pres">
      <dgm:prSet presAssocID="{B4666C1C-AD07-4F66-B598-2F975AD1C803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3E384BBF-FC0A-4537-9F06-8C7F56C1444C}" type="pres">
      <dgm:prSet presAssocID="{B4666C1C-AD07-4F66-B598-2F975AD1C803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661C8996-24E9-46E8-8132-68D1055E7B38}" type="pres">
      <dgm:prSet presAssocID="{B4666C1C-AD07-4F66-B598-2F975AD1C803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E331208F-6247-470B-A4A9-A651E68780D6}" type="pres">
      <dgm:prSet presAssocID="{B4666C1C-AD07-4F66-B598-2F975AD1C803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19901C64-48EF-4483-8137-3402EB02EC3A}" type="pres">
      <dgm:prSet presAssocID="{B4666C1C-AD07-4F66-B598-2F975AD1C803}" presName="quadrantPlaceholder" presStyleCnt="0"/>
      <dgm:spPr/>
    </dgm:pt>
    <dgm:pt modelId="{C41E0C0D-0CB6-4C13-BA28-8C99BEE99D87}" type="pres">
      <dgm:prSet presAssocID="{B4666C1C-AD07-4F66-B598-2F975AD1C803}" presName="center1" presStyleLbl="fgShp" presStyleIdx="0" presStyleCnt="2"/>
      <dgm:spPr/>
    </dgm:pt>
    <dgm:pt modelId="{855E0AEC-2C3C-4DF0-9CB7-3A3BEC9E76CA}" type="pres">
      <dgm:prSet presAssocID="{B4666C1C-AD07-4F66-B598-2F975AD1C803}" presName="center2" presStyleLbl="fgShp" presStyleIdx="1" presStyleCnt="2" custFlipHor="1"/>
      <dgm:spPr/>
    </dgm:pt>
  </dgm:ptLst>
  <dgm:cxnLst>
    <dgm:cxn modelId="{CF244C07-C4D5-415E-B10B-91FD366EA994}" type="presOf" srcId="{EE252CAC-2269-488C-891B-1060C1440841}" destId="{693CF5F7-6D2C-4984-A217-3C21A513959C}" srcOrd="0" destOrd="0" presId="urn:microsoft.com/office/officeart/2005/8/layout/cycle4"/>
    <dgm:cxn modelId="{6D2E720B-4E2B-44DE-B52C-BBE9ABE39E33}" type="presOf" srcId="{BDB6AB53-4FA4-4A16-9846-7B3A22D9EE60}" destId="{16E2C5FF-DCDA-473A-B1E8-F567C042916E}" srcOrd="1" destOrd="0" presId="urn:microsoft.com/office/officeart/2005/8/layout/cycle4"/>
    <dgm:cxn modelId="{345E7D23-3C54-4A73-BF7C-7C8E8305D5C7}" srcId="{93BF5FBD-6BAF-4E18-AACF-BCC99AE7CE9D}" destId="{EE252CAC-2269-488C-891B-1060C1440841}" srcOrd="0" destOrd="0" parTransId="{D777A38F-5AD7-46C3-B4B2-AB5A21664B35}" sibTransId="{64B71349-CBE7-425D-B023-FBB4D2F17FBB}"/>
    <dgm:cxn modelId="{6D45672D-EC6C-4A4B-9C38-B455E4E93EC8}" type="presOf" srcId="{93BF5FBD-6BAF-4E18-AACF-BCC99AE7CE9D}" destId="{4A0868B4-B655-49E3-B599-0152F2972EF5}" srcOrd="0" destOrd="0" presId="urn:microsoft.com/office/officeart/2005/8/layout/cycle4"/>
    <dgm:cxn modelId="{227D0740-32EC-4272-9A8E-79C3F5731945}" type="presOf" srcId="{BDB6AB53-4FA4-4A16-9846-7B3A22D9EE60}" destId="{DF088330-14DC-4AE4-B135-46A115CF0057}" srcOrd="0" destOrd="0" presId="urn:microsoft.com/office/officeart/2005/8/layout/cycle4"/>
    <dgm:cxn modelId="{C711D95B-0B20-48F9-8D43-115AC2218EAB}" srcId="{B4666C1C-AD07-4F66-B598-2F975AD1C803}" destId="{AD7B1DDB-6F68-44A3-92FB-18F2F25E901E}" srcOrd="3" destOrd="0" parTransId="{B793EDEB-8829-4540-AE56-03A45B41552E}" sibTransId="{AECAFBE3-F9F8-47D6-B5AF-D345FE1E2B5B}"/>
    <dgm:cxn modelId="{16020F6A-159E-4DFC-A365-E336DAC3EA21}" type="presOf" srcId="{EE252CAC-2269-488C-891B-1060C1440841}" destId="{F266F660-3668-4322-84AE-81F64BF04A93}" srcOrd="1" destOrd="0" presId="urn:microsoft.com/office/officeart/2005/8/layout/cycle4"/>
    <dgm:cxn modelId="{F996804A-0929-4087-B87F-8372B7F8C43D}" type="presOf" srcId="{AD7B1DDB-6F68-44A3-92FB-18F2F25E901E}" destId="{E331208F-6247-470B-A4A9-A651E68780D6}" srcOrd="0" destOrd="0" presId="urn:microsoft.com/office/officeart/2005/8/layout/cycle4"/>
    <dgm:cxn modelId="{54A6D373-56A2-46F9-BCB8-260697BD351E}" type="presOf" srcId="{B4666C1C-AD07-4F66-B598-2F975AD1C803}" destId="{FA137742-E7C9-420F-9A36-14635982845E}" srcOrd="0" destOrd="0" presId="urn:microsoft.com/office/officeart/2005/8/layout/cycle4"/>
    <dgm:cxn modelId="{D57E4854-FA06-4CB8-877D-366152A90FCF}" srcId="{B4666C1C-AD07-4F66-B598-2F975AD1C803}" destId="{CDE99CF0-62F8-4060-9084-867095511136}" srcOrd="1" destOrd="0" parTransId="{143D63A2-3383-4627-8B53-DA37586276BE}" sibTransId="{F51A8429-2B82-4DB7-B992-4DA3B7388E09}"/>
    <dgm:cxn modelId="{F0684857-F8EF-4C04-82A4-178B9C285E71}" type="presOf" srcId="{D1CF59EB-5356-496C-A772-C137FAE99347}" destId="{8A87DF49-7DB5-4AD1-8EFC-4390D1CDDA7B}" srcOrd="0" destOrd="0" presId="urn:microsoft.com/office/officeart/2005/8/layout/cycle4"/>
    <dgm:cxn modelId="{04F00B58-2809-4726-98DA-BC18E17EF339}" srcId="{CDE99CF0-62F8-4060-9084-867095511136}" destId="{D1CF59EB-5356-496C-A772-C137FAE99347}" srcOrd="0" destOrd="0" parTransId="{556B29DC-B2EE-4A75-9CC7-A0F8D752E72C}" sibTransId="{6EE4C6F9-6743-4008-A6C2-C8B4A934DC05}"/>
    <dgm:cxn modelId="{F60F625A-8967-47A3-B3D2-1FB0712774BB}" srcId="{B4666C1C-AD07-4F66-B598-2F975AD1C803}" destId="{93BF5FBD-6BAF-4E18-AACF-BCC99AE7CE9D}" srcOrd="0" destOrd="0" parTransId="{BB14B004-48D1-4B90-AAEF-26AA15465F22}" sibTransId="{5A86B370-4BC2-4B55-82CC-392BDF12D534}"/>
    <dgm:cxn modelId="{1DAFC395-2D59-4856-882B-55447AB16A3A}" type="presOf" srcId="{CDE99CF0-62F8-4060-9084-867095511136}" destId="{3E384BBF-FC0A-4537-9F06-8C7F56C1444C}" srcOrd="0" destOrd="0" presId="urn:microsoft.com/office/officeart/2005/8/layout/cycle4"/>
    <dgm:cxn modelId="{DD4BC995-7385-47AB-B1C2-10E6F307D5EE}" type="presOf" srcId="{D1CF59EB-5356-496C-A772-C137FAE99347}" destId="{EBF49C1A-6646-4E47-8658-86255E588AF1}" srcOrd="1" destOrd="0" presId="urn:microsoft.com/office/officeart/2005/8/layout/cycle4"/>
    <dgm:cxn modelId="{13F9B4AD-8C94-4CE0-A6B5-FA25D4EE7F4B}" type="presOf" srcId="{1E76B87E-AD8F-4702-BEE9-A9128249BBD1}" destId="{661C8996-24E9-46E8-8132-68D1055E7B38}" srcOrd="0" destOrd="0" presId="urn:microsoft.com/office/officeart/2005/8/layout/cycle4"/>
    <dgm:cxn modelId="{1E4BABB2-4291-4A4E-88C1-85E0E454A1E4}" type="presOf" srcId="{968AA138-F672-4D81-81BF-C6CE5DE67FF6}" destId="{C821A4FB-C49D-4B4C-8B01-AF3A34BDA779}" srcOrd="0" destOrd="0" presId="urn:microsoft.com/office/officeart/2005/8/layout/cycle4"/>
    <dgm:cxn modelId="{8CAA38BC-FBA6-464A-A08B-DA3B61CF6A41}" srcId="{AD7B1DDB-6F68-44A3-92FB-18F2F25E901E}" destId="{BDB6AB53-4FA4-4A16-9846-7B3A22D9EE60}" srcOrd="0" destOrd="0" parTransId="{F126C8B6-E06E-4957-997F-5AD953A4C6FF}" sibTransId="{8DF9AEF9-5752-424E-B7D5-A1D95BF7EC8A}"/>
    <dgm:cxn modelId="{EE3DB2CC-182E-491F-B724-53947D5610F6}" type="presOf" srcId="{968AA138-F672-4D81-81BF-C6CE5DE67FF6}" destId="{62433AEB-2BAF-4406-B0B3-B0B28C89DA73}" srcOrd="1" destOrd="0" presId="urn:microsoft.com/office/officeart/2005/8/layout/cycle4"/>
    <dgm:cxn modelId="{437C3ADF-4AC4-4B77-A113-65467EB6C76F}" srcId="{1E76B87E-AD8F-4702-BEE9-A9128249BBD1}" destId="{968AA138-F672-4D81-81BF-C6CE5DE67FF6}" srcOrd="0" destOrd="0" parTransId="{B8479BC6-BB69-4799-96BF-13E3DF73AF75}" sibTransId="{00DD7DF4-B17D-4D55-8885-02DBC5098BC2}"/>
    <dgm:cxn modelId="{B4F70CF9-2BCD-4A87-BFFD-040DAC95492A}" srcId="{B4666C1C-AD07-4F66-B598-2F975AD1C803}" destId="{1E76B87E-AD8F-4702-BEE9-A9128249BBD1}" srcOrd="2" destOrd="0" parTransId="{1017F99B-E0AA-411B-A5ED-3B6F841B3699}" sibTransId="{18DFFDA9-3309-459F-BE7B-D173DCB3B387}"/>
    <dgm:cxn modelId="{B56F36DC-0409-4A6B-8751-DA7895EB9D4C}" type="presParOf" srcId="{FA137742-E7C9-420F-9A36-14635982845E}" destId="{B30976EE-0585-4AA2-A788-AFCF22BB230C}" srcOrd="0" destOrd="0" presId="urn:microsoft.com/office/officeart/2005/8/layout/cycle4"/>
    <dgm:cxn modelId="{CEBD4B44-F217-48FE-868A-79F5D24FC3A5}" type="presParOf" srcId="{B30976EE-0585-4AA2-A788-AFCF22BB230C}" destId="{EECC13F4-75E0-4124-8429-DE2C49BA2D4F}" srcOrd="0" destOrd="0" presId="urn:microsoft.com/office/officeart/2005/8/layout/cycle4"/>
    <dgm:cxn modelId="{05DDB13E-A830-44A4-A74C-085F3F7AC080}" type="presParOf" srcId="{EECC13F4-75E0-4124-8429-DE2C49BA2D4F}" destId="{693CF5F7-6D2C-4984-A217-3C21A513959C}" srcOrd="0" destOrd="0" presId="urn:microsoft.com/office/officeart/2005/8/layout/cycle4"/>
    <dgm:cxn modelId="{6EA67B05-CBC5-4A59-998A-F01AFA3DB255}" type="presParOf" srcId="{EECC13F4-75E0-4124-8429-DE2C49BA2D4F}" destId="{F266F660-3668-4322-84AE-81F64BF04A93}" srcOrd="1" destOrd="0" presId="urn:microsoft.com/office/officeart/2005/8/layout/cycle4"/>
    <dgm:cxn modelId="{231B149F-EA1B-4FDB-9463-681E5A450756}" type="presParOf" srcId="{B30976EE-0585-4AA2-A788-AFCF22BB230C}" destId="{82627BD1-40C9-45ED-91D8-023489030177}" srcOrd="1" destOrd="0" presId="urn:microsoft.com/office/officeart/2005/8/layout/cycle4"/>
    <dgm:cxn modelId="{A0EE585B-64F6-4D0D-9D83-78869125BC97}" type="presParOf" srcId="{82627BD1-40C9-45ED-91D8-023489030177}" destId="{8A87DF49-7DB5-4AD1-8EFC-4390D1CDDA7B}" srcOrd="0" destOrd="0" presId="urn:microsoft.com/office/officeart/2005/8/layout/cycle4"/>
    <dgm:cxn modelId="{13EB040A-E9AF-4101-9405-916032914B2C}" type="presParOf" srcId="{82627BD1-40C9-45ED-91D8-023489030177}" destId="{EBF49C1A-6646-4E47-8658-86255E588AF1}" srcOrd="1" destOrd="0" presId="urn:microsoft.com/office/officeart/2005/8/layout/cycle4"/>
    <dgm:cxn modelId="{416910F8-304E-4D42-A864-912567B6A817}" type="presParOf" srcId="{B30976EE-0585-4AA2-A788-AFCF22BB230C}" destId="{9D5DDB92-8A86-4F48-BC41-B6C66A91B352}" srcOrd="2" destOrd="0" presId="urn:microsoft.com/office/officeart/2005/8/layout/cycle4"/>
    <dgm:cxn modelId="{8BDE9E78-8D93-4991-BAF6-E75A61C82D6B}" type="presParOf" srcId="{9D5DDB92-8A86-4F48-BC41-B6C66A91B352}" destId="{C821A4FB-C49D-4B4C-8B01-AF3A34BDA779}" srcOrd="0" destOrd="0" presId="urn:microsoft.com/office/officeart/2005/8/layout/cycle4"/>
    <dgm:cxn modelId="{2DDBB4AC-5291-4557-8CD4-F19919174FB7}" type="presParOf" srcId="{9D5DDB92-8A86-4F48-BC41-B6C66A91B352}" destId="{62433AEB-2BAF-4406-B0B3-B0B28C89DA73}" srcOrd="1" destOrd="0" presId="urn:microsoft.com/office/officeart/2005/8/layout/cycle4"/>
    <dgm:cxn modelId="{FDA0F51C-653F-4F25-9956-C05293AF93A9}" type="presParOf" srcId="{B30976EE-0585-4AA2-A788-AFCF22BB230C}" destId="{E8D8A089-BFCD-4DF0-BD0A-7B34459F6F85}" srcOrd="3" destOrd="0" presId="urn:microsoft.com/office/officeart/2005/8/layout/cycle4"/>
    <dgm:cxn modelId="{BF28CB13-7772-427E-83CE-4C68854BB152}" type="presParOf" srcId="{E8D8A089-BFCD-4DF0-BD0A-7B34459F6F85}" destId="{DF088330-14DC-4AE4-B135-46A115CF0057}" srcOrd="0" destOrd="0" presId="urn:microsoft.com/office/officeart/2005/8/layout/cycle4"/>
    <dgm:cxn modelId="{B44D703F-8192-4C1F-BA9F-A123411F3924}" type="presParOf" srcId="{E8D8A089-BFCD-4DF0-BD0A-7B34459F6F85}" destId="{16E2C5FF-DCDA-473A-B1E8-F567C042916E}" srcOrd="1" destOrd="0" presId="urn:microsoft.com/office/officeart/2005/8/layout/cycle4"/>
    <dgm:cxn modelId="{9AE6818F-DF6B-41EC-A218-5C376F914C34}" type="presParOf" srcId="{B30976EE-0585-4AA2-A788-AFCF22BB230C}" destId="{12E53B91-996B-485B-A90C-3E725BCC19B3}" srcOrd="4" destOrd="0" presId="urn:microsoft.com/office/officeart/2005/8/layout/cycle4"/>
    <dgm:cxn modelId="{7C1D6F2A-37B9-4BB1-BAFF-DB1BFEB11FAD}" type="presParOf" srcId="{FA137742-E7C9-420F-9A36-14635982845E}" destId="{4BCE6F70-838A-417B-AAEA-73BEC945EA50}" srcOrd="1" destOrd="0" presId="urn:microsoft.com/office/officeart/2005/8/layout/cycle4"/>
    <dgm:cxn modelId="{22BBA3E6-97F4-4712-BBD4-EA20F52674A4}" type="presParOf" srcId="{4BCE6F70-838A-417B-AAEA-73BEC945EA50}" destId="{4A0868B4-B655-49E3-B599-0152F2972EF5}" srcOrd="0" destOrd="0" presId="urn:microsoft.com/office/officeart/2005/8/layout/cycle4"/>
    <dgm:cxn modelId="{391994BA-7867-4DC5-BFE3-FDA44193D433}" type="presParOf" srcId="{4BCE6F70-838A-417B-AAEA-73BEC945EA50}" destId="{3E384BBF-FC0A-4537-9F06-8C7F56C1444C}" srcOrd="1" destOrd="0" presId="urn:microsoft.com/office/officeart/2005/8/layout/cycle4"/>
    <dgm:cxn modelId="{7C9DE589-6857-4E6B-B2FC-EC9EC3C84FD5}" type="presParOf" srcId="{4BCE6F70-838A-417B-AAEA-73BEC945EA50}" destId="{661C8996-24E9-46E8-8132-68D1055E7B38}" srcOrd="2" destOrd="0" presId="urn:microsoft.com/office/officeart/2005/8/layout/cycle4"/>
    <dgm:cxn modelId="{16C72F15-489B-45F5-BEA3-DEC1E66325C2}" type="presParOf" srcId="{4BCE6F70-838A-417B-AAEA-73BEC945EA50}" destId="{E331208F-6247-470B-A4A9-A651E68780D6}" srcOrd="3" destOrd="0" presId="urn:microsoft.com/office/officeart/2005/8/layout/cycle4"/>
    <dgm:cxn modelId="{0A8DC2A7-70C3-4D24-8505-1667306F6765}" type="presParOf" srcId="{4BCE6F70-838A-417B-AAEA-73BEC945EA50}" destId="{19901C64-48EF-4483-8137-3402EB02EC3A}" srcOrd="4" destOrd="0" presId="urn:microsoft.com/office/officeart/2005/8/layout/cycle4"/>
    <dgm:cxn modelId="{5A7A30D7-754F-4707-BCB4-1E2CA908A982}" type="presParOf" srcId="{FA137742-E7C9-420F-9A36-14635982845E}" destId="{C41E0C0D-0CB6-4C13-BA28-8C99BEE99D87}" srcOrd="2" destOrd="0" presId="urn:microsoft.com/office/officeart/2005/8/layout/cycle4"/>
    <dgm:cxn modelId="{1ED491EB-BBC4-4175-9676-B379DBEAE570}" type="presParOf" srcId="{FA137742-E7C9-420F-9A36-14635982845E}" destId="{855E0AEC-2C3C-4DF0-9CB7-3A3BEC9E76CA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4666C1C-AD07-4F66-B598-2F975AD1C803}" type="doc">
      <dgm:prSet loTypeId="urn:microsoft.com/office/officeart/2005/8/layout/cycle4" loCatId="matrix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NL"/>
        </a:p>
      </dgm:t>
    </dgm:pt>
    <dgm:pt modelId="{93BF5FBD-6BAF-4E18-AACF-BCC99AE7CE9D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nl-NL" dirty="0"/>
            <a:t>Application</a:t>
          </a:r>
          <a:endParaRPr lang="en-NL" dirty="0"/>
        </a:p>
      </dgm:t>
    </dgm:pt>
    <dgm:pt modelId="{BB14B004-48D1-4B90-AAEF-26AA15465F22}" type="parTrans" cxnId="{F60F625A-8967-47A3-B3D2-1FB0712774BB}">
      <dgm:prSet/>
      <dgm:spPr/>
      <dgm:t>
        <a:bodyPr/>
        <a:lstStyle/>
        <a:p>
          <a:endParaRPr lang="en-NL"/>
        </a:p>
      </dgm:t>
    </dgm:pt>
    <dgm:pt modelId="{5A86B370-4BC2-4B55-82CC-392BDF12D534}" type="sibTrans" cxnId="{F60F625A-8967-47A3-B3D2-1FB0712774BB}">
      <dgm:prSet/>
      <dgm:spPr/>
      <dgm:t>
        <a:bodyPr/>
        <a:lstStyle/>
        <a:p>
          <a:endParaRPr lang="en-NL"/>
        </a:p>
      </dgm:t>
    </dgm:pt>
    <dgm:pt modelId="{EE252CAC-2269-488C-891B-1060C1440841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>
          <a:solidFill>
            <a:srgbClr val="92AAD6"/>
          </a:solidFill>
        </a:ln>
      </dgm:spPr>
      <dgm:t>
        <a:bodyPr/>
        <a:lstStyle/>
        <a:p>
          <a:r>
            <a:rPr lang="nl-NL" dirty="0" err="1"/>
            <a:t>Dev</a:t>
          </a:r>
          <a:endParaRPr lang="en-NL" dirty="0"/>
        </a:p>
      </dgm:t>
    </dgm:pt>
    <dgm:pt modelId="{D777A38F-5AD7-46C3-B4B2-AB5A21664B35}" type="parTrans" cxnId="{345E7D23-3C54-4A73-BF7C-7C8E8305D5C7}">
      <dgm:prSet/>
      <dgm:spPr/>
      <dgm:t>
        <a:bodyPr/>
        <a:lstStyle/>
        <a:p>
          <a:endParaRPr lang="en-NL"/>
        </a:p>
      </dgm:t>
    </dgm:pt>
    <dgm:pt modelId="{64B71349-CBE7-425D-B023-FBB4D2F17FBB}" type="sibTrans" cxnId="{345E7D23-3C54-4A73-BF7C-7C8E8305D5C7}">
      <dgm:prSet/>
      <dgm:spPr/>
      <dgm:t>
        <a:bodyPr/>
        <a:lstStyle/>
        <a:p>
          <a:endParaRPr lang="en-NL"/>
        </a:p>
      </dgm:t>
    </dgm:pt>
    <dgm:pt modelId="{CDE99CF0-62F8-4060-9084-867095511136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nl-NL" dirty="0"/>
            <a:t>Application</a:t>
          </a:r>
          <a:endParaRPr lang="en-NL" dirty="0"/>
        </a:p>
      </dgm:t>
    </dgm:pt>
    <dgm:pt modelId="{143D63A2-3383-4627-8B53-DA37586276BE}" type="parTrans" cxnId="{D57E4854-FA06-4CB8-877D-366152A90FCF}">
      <dgm:prSet/>
      <dgm:spPr/>
      <dgm:t>
        <a:bodyPr/>
        <a:lstStyle/>
        <a:p>
          <a:endParaRPr lang="en-NL"/>
        </a:p>
      </dgm:t>
    </dgm:pt>
    <dgm:pt modelId="{F51A8429-2B82-4DB7-B992-4DA3B7388E09}" type="sibTrans" cxnId="{D57E4854-FA06-4CB8-877D-366152A90FCF}">
      <dgm:prSet/>
      <dgm:spPr/>
      <dgm:t>
        <a:bodyPr/>
        <a:lstStyle/>
        <a:p>
          <a:endParaRPr lang="en-NL"/>
        </a:p>
      </dgm:t>
    </dgm:pt>
    <dgm:pt modelId="{D1CF59EB-5356-496C-A772-C137FAE99347}">
      <dgm:prSet phldrT="[Text]"/>
      <dgm:spPr/>
      <dgm:t>
        <a:bodyPr/>
        <a:lstStyle/>
        <a:p>
          <a:r>
            <a:rPr lang="nl-NL" dirty="0" err="1"/>
            <a:t>Ops</a:t>
          </a:r>
          <a:endParaRPr lang="en-NL" dirty="0"/>
        </a:p>
      </dgm:t>
    </dgm:pt>
    <dgm:pt modelId="{556B29DC-B2EE-4A75-9CC7-A0F8D752E72C}" type="parTrans" cxnId="{04F00B58-2809-4726-98DA-BC18E17EF339}">
      <dgm:prSet/>
      <dgm:spPr/>
      <dgm:t>
        <a:bodyPr/>
        <a:lstStyle/>
        <a:p>
          <a:endParaRPr lang="en-NL"/>
        </a:p>
      </dgm:t>
    </dgm:pt>
    <dgm:pt modelId="{6EE4C6F9-6743-4008-A6C2-C8B4A934DC05}" type="sibTrans" cxnId="{04F00B58-2809-4726-98DA-BC18E17EF339}">
      <dgm:prSet/>
      <dgm:spPr/>
      <dgm:t>
        <a:bodyPr/>
        <a:lstStyle/>
        <a:p>
          <a:endParaRPr lang="en-NL"/>
        </a:p>
      </dgm:t>
    </dgm:pt>
    <dgm:pt modelId="{1E76B87E-AD8F-4702-BEE9-A9128249BBD1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nl-NL" dirty="0"/>
            <a:t>Platform &amp; Infra</a:t>
          </a:r>
          <a:endParaRPr lang="en-NL" dirty="0"/>
        </a:p>
      </dgm:t>
    </dgm:pt>
    <dgm:pt modelId="{1017F99B-E0AA-411B-A5ED-3B6F841B3699}" type="parTrans" cxnId="{B4F70CF9-2BCD-4A87-BFFD-040DAC95492A}">
      <dgm:prSet/>
      <dgm:spPr/>
      <dgm:t>
        <a:bodyPr/>
        <a:lstStyle/>
        <a:p>
          <a:endParaRPr lang="en-NL"/>
        </a:p>
      </dgm:t>
    </dgm:pt>
    <dgm:pt modelId="{18DFFDA9-3309-459F-BE7B-D173DCB3B387}" type="sibTrans" cxnId="{B4F70CF9-2BCD-4A87-BFFD-040DAC95492A}">
      <dgm:prSet/>
      <dgm:spPr/>
      <dgm:t>
        <a:bodyPr/>
        <a:lstStyle/>
        <a:p>
          <a:endParaRPr lang="en-NL"/>
        </a:p>
      </dgm:t>
    </dgm:pt>
    <dgm:pt modelId="{968AA138-F672-4D81-81BF-C6CE5DE67FF6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nl-NL" dirty="0" err="1"/>
            <a:t>Ops</a:t>
          </a:r>
          <a:endParaRPr lang="en-NL" dirty="0"/>
        </a:p>
      </dgm:t>
    </dgm:pt>
    <dgm:pt modelId="{B8479BC6-BB69-4799-96BF-13E3DF73AF75}" type="parTrans" cxnId="{437C3ADF-4AC4-4B77-A113-65467EB6C76F}">
      <dgm:prSet/>
      <dgm:spPr/>
      <dgm:t>
        <a:bodyPr/>
        <a:lstStyle/>
        <a:p>
          <a:endParaRPr lang="en-NL"/>
        </a:p>
      </dgm:t>
    </dgm:pt>
    <dgm:pt modelId="{00DD7DF4-B17D-4D55-8885-02DBC5098BC2}" type="sibTrans" cxnId="{437C3ADF-4AC4-4B77-A113-65467EB6C76F}">
      <dgm:prSet/>
      <dgm:spPr/>
      <dgm:t>
        <a:bodyPr/>
        <a:lstStyle/>
        <a:p>
          <a:endParaRPr lang="en-NL"/>
        </a:p>
      </dgm:t>
    </dgm:pt>
    <dgm:pt modelId="{AD7B1DDB-6F68-44A3-92FB-18F2F25E901E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nl-NL" dirty="0"/>
            <a:t>Platform &amp; Infra</a:t>
          </a:r>
          <a:endParaRPr lang="en-NL" dirty="0"/>
        </a:p>
      </dgm:t>
    </dgm:pt>
    <dgm:pt modelId="{B793EDEB-8829-4540-AE56-03A45B41552E}" type="parTrans" cxnId="{C711D95B-0B20-48F9-8D43-115AC2218EAB}">
      <dgm:prSet/>
      <dgm:spPr/>
      <dgm:t>
        <a:bodyPr/>
        <a:lstStyle/>
        <a:p>
          <a:endParaRPr lang="en-NL"/>
        </a:p>
      </dgm:t>
    </dgm:pt>
    <dgm:pt modelId="{AECAFBE3-F9F8-47D6-B5AF-D345FE1E2B5B}" type="sibTrans" cxnId="{C711D95B-0B20-48F9-8D43-115AC2218EAB}">
      <dgm:prSet/>
      <dgm:spPr/>
      <dgm:t>
        <a:bodyPr/>
        <a:lstStyle/>
        <a:p>
          <a:endParaRPr lang="en-NL"/>
        </a:p>
      </dgm:t>
    </dgm:pt>
    <dgm:pt modelId="{BDB6AB53-4FA4-4A16-9846-7B3A22D9EE60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/>
      </dgm:spPr>
      <dgm:t>
        <a:bodyPr spcFirstLastPara="0" vert="horz" wrap="square" lIns="140970" tIns="140970" rIns="140970" bIns="140970" numCol="1" spcCol="1270" anchor="t" anchorCtr="0"/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900" kern="1200" dirty="0" err="1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 panose="020B0604020202020204"/>
              <a:ea typeface="+mn-ea"/>
              <a:cs typeface="+mn-cs"/>
            </a:rPr>
            <a:t>Dev</a:t>
          </a:r>
          <a:endParaRPr lang="en-NL" sz="29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Arial" panose="020B0604020202020204"/>
            <a:ea typeface="+mn-ea"/>
            <a:cs typeface="+mn-cs"/>
          </a:endParaRPr>
        </a:p>
      </dgm:t>
    </dgm:pt>
    <dgm:pt modelId="{F126C8B6-E06E-4957-997F-5AD953A4C6FF}" type="parTrans" cxnId="{8CAA38BC-FBA6-464A-A08B-DA3B61CF6A41}">
      <dgm:prSet/>
      <dgm:spPr/>
      <dgm:t>
        <a:bodyPr/>
        <a:lstStyle/>
        <a:p>
          <a:endParaRPr lang="en-NL"/>
        </a:p>
      </dgm:t>
    </dgm:pt>
    <dgm:pt modelId="{8DF9AEF9-5752-424E-B7D5-A1D95BF7EC8A}" type="sibTrans" cxnId="{8CAA38BC-FBA6-464A-A08B-DA3B61CF6A41}">
      <dgm:prSet/>
      <dgm:spPr/>
      <dgm:t>
        <a:bodyPr/>
        <a:lstStyle/>
        <a:p>
          <a:endParaRPr lang="en-NL"/>
        </a:p>
      </dgm:t>
    </dgm:pt>
    <dgm:pt modelId="{FA137742-E7C9-420F-9A36-14635982845E}" type="pres">
      <dgm:prSet presAssocID="{B4666C1C-AD07-4F66-B598-2F975AD1C803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B30976EE-0585-4AA2-A788-AFCF22BB230C}" type="pres">
      <dgm:prSet presAssocID="{B4666C1C-AD07-4F66-B598-2F975AD1C803}" presName="children" presStyleCnt="0"/>
      <dgm:spPr/>
    </dgm:pt>
    <dgm:pt modelId="{EECC13F4-75E0-4124-8429-DE2C49BA2D4F}" type="pres">
      <dgm:prSet presAssocID="{B4666C1C-AD07-4F66-B598-2F975AD1C803}" presName="child1group" presStyleCnt="0"/>
      <dgm:spPr/>
    </dgm:pt>
    <dgm:pt modelId="{693CF5F7-6D2C-4984-A217-3C21A513959C}" type="pres">
      <dgm:prSet presAssocID="{B4666C1C-AD07-4F66-B598-2F975AD1C803}" presName="child1" presStyleLbl="bgAcc1" presStyleIdx="0" presStyleCnt="4"/>
      <dgm:spPr/>
    </dgm:pt>
    <dgm:pt modelId="{F266F660-3668-4322-84AE-81F64BF04A93}" type="pres">
      <dgm:prSet presAssocID="{B4666C1C-AD07-4F66-B598-2F975AD1C803}" presName="child1Text" presStyleLbl="bgAcc1" presStyleIdx="0" presStyleCnt="4">
        <dgm:presLayoutVars>
          <dgm:bulletEnabled val="1"/>
        </dgm:presLayoutVars>
      </dgm:prSet>
      <dgm:spPr/>
    </dgm:pt>
    <dgm:pt modelId="{82627BD1-40C9-45ED-91D8-023489030177}" type="pres">
      <dgm:prSet presAssocID="{B4666C1C-AD07-4F66-B598-2F975AD1C803}" presName="child2group" presStyleCnt="0"/>
      <dgm:spPr/>
    </dgm:pt>
    <dgm:pt modelId="{8A87DF49-7DB5-4AD1-8EFC-4390D1CDDA7B}" type="pres">
      <dgm:prSet presAssocID="{B4666C1C-AD07-4F66-B598-2F975AD1C803}" presName="child2" presStyleLbl="bgAcc1" presStyleIdx="1" presStyleCnt="4"/>
      <dgm:spPr/>
    </dgm:pt>
    <dgm:pt modelId="{EBF49C1A-6646-4E47-8658-86255E588AF1}" type="pres">
      <dgm:prSet presAssocID="{B4666C1C-AD07-4F66-B598-2F975AD1C803}" presName="child2Text" presStyleLbl="bgAcc1" presStyleIdx="1" presStyleCnt="4">
        <dgm:presLayoutVars>
          <dgm:bulletEnabled val="1"/>
        </dgm:presLayoutVars>
      </dgm:prSet>
      <dgm:spPr/>
    </dgm:pt>
    <dgm:pt modelId="{9D5DDB92-8A86-4F48-BC41-B6C66A91B352}" type="pres">
      <dgm:prSet presAssocID="{B4666C1C-AD07-4F66-B598-2F975AD1C803}" presName="child3group" presStyleCnt="0"/>
      <dgm:spPr/>
    </dgm:pt>
    <dgm:pt modelId="{C821A4FB-C49D-4B4C-8B01-AF3A34BDA779}" type="pres">
      <dgm:prSet presAssocID="{B4666C1C-AD07-4F66-B598-2F975AD1C803}" presName="child3" presStyleLbl="bgAcc1" presStyleIdx="2" presStyleCnt="4"/>
      <dgm:spPr/>
    </dgm:pt>
    <dgm:pt modelId="{62433AEB-2BAF-4406-B0B3-B0B28C89DA73}" type="pres">
      <dgm:prSet presAssocID="{B4666C1C-AD07-4F66-B598-2F975AD1C803}" presName="child3Text" presStyleLbl="bgAcc1" presStyleIdx="2" presStyleCnt="4">
        <dgm:presLayoutVars>
          <dgm:bulletEnabled val="1"/>
        </dgm:presLayoutVars>
      </dgm:prSet>
      <dgm:spPr/>
    </dgm:pt>
    <dgm:pt modelId="{E8D8A089-BFCD-4DF0-BD0A-7B34459F6F85}" type="pres">
      <dgm:prSet presAssocID="{B4666C1C-AD07-4F66-B598-2F975AD1C803}" presName="child4group" presStyleCnt="0"/>
      <dgm:spPr/>
    </dgm:pt>
    <dgm:pt modelId="{DF088330-14DC-4AE4-B135-46A115CF0057}" type="pres">
      <dgm:prSet presAssocID="{B4666C1C-AD07-4F66-B598-2F975AD1C803}" presName="child4" presStyleLbl="bgAcc1" presStyleIdx="3" presStyleCnt="4"/>
      <dgm:spPr>
        <a:xfrm>
          <a:off x="854630" y="2570289"/>
          <a:ext cx="1867239" cy="1209548"/>
        </a:xfrm>
        <a:prstGeom prst="roundRect">
          <a:avLst>
            <a:gd name="adj" fmla="val 10000"/>
          </a:avLst>
        </a:prstGeom>
      </dgm:spPr>
    </dgm:pt>
    <dgm:pt modelId="{16E2C5FF-DCDA-473A-B1E8-F567C042916E}" type="pres">
      <dgm:prSet presAssocID="{B4666C1C-AD07-4F66-B598-2F975AD1C803}" presName="child4Text" presStyleLbl="bgAcc1" presStyleIdx="3" presStyleCnt="4">
        <dgm:presLayoutVars>
          <dgm:bulletEnabled val="1"/>
        </dgm:presLayoutVars>
      </dgm:prSet>
      <dgm:spPr/>
    </dgm:pt>
    <dgm:pt modelId="{12E53B91-996B-485B-A90C-3E725BCC19B3}" type="pres">
      <dgm:prSet presAssocID="{B4666C1C-AD07-4F66-B598-2F975AD1C803}" presName="childPlaceholder" presStyleCnt="0"/>
      <dgm:spPr/>
    </dgm:pt>
    <dgm:pt modelId="{4BCE6F70-838A-417B-AAEA-73BEC945EA50}" type="pres">
      <dgm:prSet presAssocID="{B4666C1C-AD07-4F66-B598-2F975AD1C803}" presName="circle" presStyleCnt="0"/>
      <dgm:spPr/>
    </dgm:pt>
    <dgm:pt modelId="{4A0868B4-B655-49E3-B599-0152F2972EF5}" type="pres">
      <dgm:prSet presAssocID="{B4666C1C-AD07-4F66-B598-2F975AD1C803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3E384BBF-FC0A-4537-9F06-8C7F56C1444C}" type="pres">
      <dgm:prSet presAssocID="{B4666C1C-AD07-4F66-B598-2F975AD1C803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661C8996-24E9-46E8-8132-68D1055E7B38}" type="pres">
      <dgm:prSet presAssocID="{B4666C1C-AD07-4F66-B598-2F975AD1C803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E331208F-6247-470B-A4A9-A651E68780D6}" type="pres">
      <dgm:prSet presAssocID="{B4666C1C-AD07-4F66-B598-2F975AD1C803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19901C64-48EF-4483-8137-3402EB02EC3A}" type="pres">
      <dgm:prSet presAssocID="{B4666C1C-AD07-4F66-B598-2F975AD1C803}" presName="quadrantPlaceholder" presStyleCnt="0"/>
      <dgm:spPr/>
    </dgm:pt>
    <dgm:pt modelId="{C41E0C0D-0CB6-4C13-BA28-8C99BEE99D87}" type="pres">
      <dgm:prSet presAssocID="{B4666C1C-AD07-4F66-B598-2F975AD1C803}" presName="center1" presStyleLbl="fgShp" presStyleIdx="0" presStyleCnt="2"/>
      <dgm:spPr/>
    </dgm:pt>
    <dgm:pt modelId="{855E0AEC-2C3C-4DF0-9CB7-3A3BEC9E76CA}" type="pres">
      <dgm:prSet presAssocID="{B4666C1C-AD07-4F66-B598-2F975AD1C803}" presName="center2" presStyleLbl="fgShp" presStyleIdx="1" presStyleCnt="2" custFlipHor="1"/>
      <dgm:spPr/>
    </dgm:pt>
  </dgm:ptLst>
  <dgm:cxnLst>
    <dgm:cxn modelId="{CF244C07-C4D5-415E-B10B-91FD366EA994}" type="presOf" srcId="{EE252CAC-2269-488C-891B-1060C1440841}" destId="{693CF5F7-6D2C-4984-A217-3C21A513959C}" srcOrd="0" destOrd="0" presId="urn:microsoft.com/office/officeart/2005/8/layout/cycle4"/>
    <dgm:cxn modelId="{6D2E720B-4E2B-44DE-B52C-BBE9ABE39E33}" type="presOf" srcId="{BDB6AB53-4FA4-4A16-9846-7B3A22D9EE60}" destId="{16E2C5FF-DCDA-473A-B1E8-F567C042916E}" srcOrd="1" destOrd="0" presId="urn:microsoft.com/office/officeart/2005/8/layout/cycle4"/>
    <dgm:cxn modelId="{345E7D23-3C54-4A73-BF7C-7C8E8305D5C7}" srcId="{93BF5FBD-6BAF-4E18-AACF-BCC99AE7CE9D}" destId="{EE252CAC-2269-488C-891B-1060C1440841}" srcOrd="0" destOrd="0" parTransId="{D777A38F-5AD7-46C3-B4B2-AB5A21664B35}" sibTransId="{64B71349-CBE7-425D-B023-FBB4D2F17FBB}"/>
    <dgm:cxn modelId="{6D45672D-EC6C-4A4B-9C38-B455E4E93EC8}" type="presOf" srcId="{93BF5FBD-6BAF-4E18-AACF-BCC99AE7CE9D}" destId="{4A0868B4-B655-49E3-B599-0152F2972EF5}" srcOrd="0" destOrd="0" presId="urn:microsoft.com/office/officeart/2005/8/layout/cycle4"/>
    <dgm:cxn modelId="{227D0740-32EC-4272-9A8E-79C3F5731945}" type="presOf" srcId="{BDB6AB53-4FA4-4A16-9846-7B3A22D9EE60}" destId="{DF088330-14DC-4AE4-B135-46A115CF0057}" srcOrd="0" destOrd="0" presId="urn:microsoft.com/office/officeart/2005/8/layout/cycle4"/>
    <dgm:cxn modelId="{C711D95B-0B20-48F9-8D43-115AC2218EAB}" srcId="{B4666C1C-AD07-4F66-B598-2F975AD1C803}" destId="{AD7B1DDB-6F68-44A3-92FB-18F2F25E901E}" srcOrd="3" destOrd="0" parTransId="{B793EDEB-8829-4540-AE56-03A45B41552E}" sibTransId="{AECAFBE3-F9F8-47D6-B5AF-D345FE1E2B5B}"/>
    <dgm:cxn modelId="{16020F6A-159E-4DFC-A365-E336DAC3EA21}" type="presOf" srcId="{EE252CAC-2269-488C-891B-1060C1440841}" destId="{F266F660-3668-4322-84AE-81F64BF04A93}" srcOrd="1" destOrd="0" presId="urn:microsoft.com/office/officeart/2005/8/layout/cycle4"/>
    <dgm:cxn modelId="{F996804A-0929-4087-B87F-8372B7F8C43D}" type="presOf" srcId="{AD7B1DDB-6F68-44A3-92FB-18F2F25E901E}" destId="{E331208F-6247-470B-A4A9-A651E68780D6}" srcOrd="0" destOrd="0" presId="urn:microsoft.com/office/officeart/2005/8/layout/cycle4"/>
    <dgm:cxn modelId="{54A6D373-56A2-46F9-BCB8-260697BD351E}" type="presOf" srcId="{B4666C1C-AD07-4F66-B598-2F975AD1C803}" destId="{FA137742-E7C9-420F-9A36-14635982845E}" srcOrd="0" destOrd="0" presId="urn:microsoft.com/office/officeart/2005/8/layout/cycle4"/>
    <dgm:cxn modelId="{D57E4854-FA06-4CB8-877D-366152A90FCF}" srcId="{B4666C1C-AD07-4F66-B598-2F975AD1C803}" destId="{CDE99CF0-62F8-4060-9084-867095511136}" srcOrd="1" destOrd="0" parTransId="{143D63A2-3383-4627-8B53-DA37586276BE}" sibTransId="{F51A8429-2B82-4DB7-B992-4DA3B7388E09}"/>
    <dgm:cxn modelId="{F0684857-F8EF-4C04-82A4-178B9C285E71}" type="presOf" srcId="{D1CF59EB-5356-496C-A772-C137FAE99347}" destId="{8A87DF49-7DB5-4AD1-8EFC-4390D1CDDA7B}" srcOrd="0" destOrd="0" presId="urn:microsoft.com/office/officeart/2005/8/layout/cycle4"/>
    <dgm:cxn modelId="{04F00B58-2809-4726-98DA-BC18E17EF339}" srcId="{CDE99CF0-62F8-4060-9084-867095511136}" destId="{D1CF59EB-5356-496C-A772-C137FAE99347}" srcOrd="0" destOrd="0" parTransId="{556B29DC-B2EE-4A75-9CC7-A0F8D752E72C}" sibTransId="{6EE4C6F9-6743-4008-A6C2-C8B4A934DC05}"/>
    <dgm:cxn modelId="{F60F625A-8967-47A3-B3D2-1FB0712774BB}" srcId="{B4666C1C-AD07-4F66-B598-2F975AD1C803}" destId="{93BF5FBD-6BAF-4E18-AACF-BCC99AE7CE9D}" srcOrd="0" destOrd="0" parTransId="{BB14B004-48D1-4B90-AAEF-26AA15465F22}" sibTransId="{5A86B370-4BC2-4B55-82CC-392BDF12D534}"/>
    <dgm:cxn modelId="{1DAFC395-2D59-4856-882B-55447AB16A3A}" type="presOf" srcId="{CDE99CF0-62F8-4060-9084-867095511136}" destId="{3E384BBF-FC0A-4537-9F06-8C7F56C1444C}" srcOrd="0" destOrd="0" presId="urn:microsoft.com/office/officeart/2005/8/layout/cycle4"/>
    <dgm:cxn modelId="{DD4BC995-7385-47AB-B1C2-10E6F307D5EE}" type="presOf" srcId="{D1CF59EB-5356-496C-A772-C137FAE99347}" destId="{EBF49C1A-6646-4E47-8658-86255E588AF1}" srcOrd="1" destOrd="0" presId="urn:microsoft.com/office/officeart/2005/8/layout/cycle4"/>
    <dgm:cxn modelId="{13F9B4AD-8C94-4CE0-A6B5-FA25D4EE7F4B}" type="presOf" srcId="{1E76B87E-AD8F-4702-BEE9-A9128249BBD1}" destId="{661C8996-24E9-46E8-8132-68D1055E7B38}" srcOrd="0" destOrd="0" presId="urn:microsoft.com/office/officeart/2005/8/layout/cycle4"/>
    <dgm:cxn modelId="{1E4BABB2-4291-4A4E-88C1-85E0E454A1E4}" type="presOf" srcId="{968AA138-F672-4D81-81BF-C6CE5DE67FF6}" destId="{C821A4FB-C49D-4B4C-8B01-AF3A34BDA779}" srcOrd="0" destOrd="0" presId="urn:microsoft.com/office/officeart/2005/8/layout/cycle4"/>
    <dgm:cxn modelId="{8CAA38BC-FBA6-464A-A08B-DA3B61CF6A41}" srcId="{AD7B1DDB-6F68-44A3-92FB-18F2F25E901E}" destId="{BDB6AB53-4FA4-4A16-9846-7B3A22D9EE60}" srcOrd="0" destOrd="0" parTransId="{F126C8B6-E06E-4957-997F-5AD953A4C6FF}" sibTransId="{8DF9AEF9-5752-424E-B7D5-A1D95BF7EC8A}"/>
    <dgm:cxn modelId="{EE3DB2CC-182E-491F-B724-53947D5610F6}" type="presOf" srcId="{968AA138-F672-4D81-81BF-C6CE5DE67FF6}" destId="{62433AEB-2BAF-4406-B0B3-B0B28C89DA73}" srcOrd="1" destOrd="0" presId="urn:microsoft.com/office/officeart/2005/8/layout/cycle4"/>
    <dgm:cxn modelId="{437C3ADF-4AC4-4B77-A113-65467EB6C76F}" srcId="{1E76B87E-AD8F-4702-BEE9-A9128249BBD1}" destId="{968AA138-F672-4D81-81BF-C6CE5DE67FF6}" srcOrd="0" destOrd="0" parTransId="{B8479BC6-BB69-4799-96BF-13E3DF73AF75}" sibTransId="{00DD7DF4-B17D-4D55-8885-02DBC5098BC2}"/>
    <dgm:cxn modelId="{B4F70CF9-2BCD-4A87-BFFD-040DAC95492A}" srcId="{B4666C1C-AD07-4F66-B598-2F975AD1C803}" destId="{1E76B87E-AD8F-4702-BEE9-A9128249BBD1}" srcOrd="2" destOrd="0" parTransId="{1017F99B-E0AA-411B-A5ED-3B6F841B3699}" sibTransId="{18DFFDA9-3309-459F-BE7B-D173DCB3B387}"/>
    <dgm:cxn modelId="{B56F36DC-0409-4A6B-8751-DA7895EB9D4C}" type="presParOf" srcId="{FA137742-E7C9-420F-9A36-14635982845E}" destId="{B30976EE-0585-4AA2-A788-AFCF22BB230C}" srcOrd="0" destOrd="0" presId="urn:microsoft.com/office/officeart/2005/8/layout/cycle4"/>
    <dgm:cxn modelId="{CEBD4B44-F217-48FE-868A-79F5D24FC3A5}" type="presParOf" srcId="{B30976EE-0585-4AA2-A788-AFCF22BB230C}" destId="{EECC13F4-75E0-4124-8429-DE2C49BA2D4F}" srcOrd="0" destOrd="0" presId="urn:microsoft.com/office/officeart/2005/8/layout/cycle4"/>
    <dgm:cxn modelId="{05DDB13E-A830-44A4-A74C-085F3F7AC080}" type="presParOf" srcId="{EECC13F4-75E0-4124-8429-DE2C49BA2D4F}" destId="{693CF5F7-6D2C-4984-A217-3C21A513959C}" srcOrd="0" destOrd="0" presId="urn:microsoft.com/office/officeart/2005/8/layout/cycle4"/>
    <dgm:cxn modelId="{6EA67B05-CBC5-4A59-998A-F01AFA3DB255}" type="presParOf" srcId="{EECC13F4-75E0-4124-8429-DE2C49BA2D4F}" destId="{F266F660-3668-4322-84AE-81F64BF04A93}" srcOrd="1" destOrd="0" presId="urn:microsoft.com/office/officeart/2005/8/layout/cycle4"/>
    <dgm:cxn modelId="{231B149F-EA1B-4FDB-9463-681E5A450756}" type="presParOf" srcId="{B30976EE-0585-4AA2-A788-AFCF22BB230C}" destId="{82627BD1-40C9-45ED-91D8-023489030177}" srcOrd="1" destOrd="0" presId="urn:microsoft.com/office/officeart/2005/8/layout/cycle4"/>
    <dgm:cxn modelId="{A0EE585B-64F6-4D0D-9D83-78869125BC97}" type="presParOf" srcId="{82627BD1-40C9-45ED-91D8-023489030177}" destId="{8A87DF49-7DB5-4AD1-8EFC-4390D1CDDA7B}" srcOrd="0" destOrd="0" presId="urn:microsoft.com/office/officeart/2005/8/layout/cycle4"/>
    <dgm:cxn modelId="{13EB040A-E9AF-4101-9405-916032914B2C}" type="presParOf" srcId="{82627BD1-40C9-45ED-91D8-023489030177}" destId="{EBF49C1A-6646-4E47-8658-86255E588AF1}" srcOrd="1" destOrd="0" presId="urn:microsoft.com/office/officeart/2005/8/layout/cycle4"/>
    <dgm:cxn modelId="{416910F8-304E-4D42-A864-912567B6A817}" type="presParOf" srcId="{B30976EE-0585-4AA2-A788-AFCF22BB230C}" destId="{9D5DDB92-8A86-4F48-BC41-B6C66A91B352}" srcOrd="2" destOrd="0" presId="urn:microsoft.com/office/officeart/2005/8/layout/cycle4"/>
    <dgm:cxn modelId="{8BDE9E78-8D93-4991-BAF6-E75A61C82D6B}" type="presParOf" srcId="{9D5DDB92-8A86-4F48-BC41-B6C66A91B352}" destId="{C821A4FB-C49D-4B4C-8B01-AF3A34BDA779}" srcOrd="0" destOrd="0" presId="urn:microsoft.com/office/officeart/2005/8/layout/cycle4"/>
    <dgm:cxn modelId="{2DDBB4AC-5291-4557-8CD4-F19919174FB7}" type="presParOf" srcId="{9D5DDB92-8A86-4F48-BC41-B6C66A91B352}" destId="{62433AEB-2BAF-4406-B0B3-B0B28C89DA73}" srcOrd="1" destOrd="0" presId="urn:microsoft.com/office/officeart/2005/8/layout/cycle4"/>
    <dgm:cxn modelId="{FDA0F51C-653F-4F25-9956-C05293AF93A9}" type="presParOf" srcId="{B30976EE-0585-4AA2-A788-AFCF22BB230C}" destId="{E8D8A089-BFCD-4DF0-BD0A-7B34459F6F85}" srcOrd="3" destOrd="0" presId="urn:microsoft.com/office/officeart/2005/8/layout/cycle4"/>
    <dgm:cxn modelId="{BF28CB13-7772-427E-83CE-4C68854BB152}" type="presParOf" srcId="{E8D8A089-BFCD-4DF0-BD0A-7B34459F6F85}" destId="{DF088330-14DC-4AE4-B135-46A115CF0057}" srcOrd="0" destOrd="0" presId="urn:microsoft.com/office/officeart/2005/8/layout/cycle4"/>
    <dgm:cxn modelId="{B44D703F-8192-4C1F-BA9F-A123411F3924}" type="presParOf" srcId="{E8D8A089-BFCD-4DF0-BD0A-7B34459F6F85}" destId="{16E2C5FF-DCDA-473A-B1E8-F567C042916E}" srcOrd="1" destOrd="0" presId="urn:microsoft.com/office/officeart/2005/8/layout/cycle4"/>
    <dgm:cxn modelId="{9AE6818F-DF6B-41EC-A218-5C376F914C34}" type="presParOf" srcId="{B30976EE-0585-4AA2-A788-AFCF22BB230C}" destId="{12E53B91-996B-485B-A90C-3E725BCC19B3}" srcOrd="4" destOrd="0" presId="urn:microsoft.com/office/officeart/2005/8/layout/cycle4"/>
    <dgm:cxn modelId="{7C1D6F2A-37B9-4BB1-BAFF-DB1BFEB11FAD}" type="presParOf" srcId="{FA137742-E7C9-420F-9A36-14635982845E}" destId="{4BCE6F70-838A-417B-AAEA-73BEC945EA50}" srcOrd="1" destOrd="0" presId="urn:microsoft.com/office/officeart/2005/8/layout/cycle4"/>
    <dgm:cxn modelId="{22BBA3E6-97F4-4712-BBD4-EA20F52674A4}" type="presParOf" srcId="{4BCE6F70-838A-417B-AAEA-73BEC945EA50}" destId="{4A0868B4-B655-49E3-B599-0152F2972EF5}" srcOrd="0" destOrd="0" presId="urn:microsoft.com/office/officeart/2005/8/layout/cycle4"/>
    <dgm:cxn modelId="{391994BA-7867-4DC5-BFE3-FDA44193D433}" type="presParOf" srcId="{4BCE6F70-838A-417B-AAEA-73BEC945EA50}" destId="{3E384BBF-FC0A-4537-9F06-8C7F56C1444C}" srcOrd="1" destOrd="0" presId="urn:microsoft.com/office/officeart/2005/8/layout/cycle4"/>
    <dgm:cxn modelId="{7C9DE589-6857-4E6B-B2FC-EC9EC3C84FD5}" type="presParOf" srcId="{4BCE6F70-838A-417B-AAEA-73BEC945EA50}" destId="{661C8996-24E9-46E8-8132-68D1055E7B38}" srcOrd="2" destOrd="0" presId="urn:microsoft.com/office/officeart/2005/8/layout/cycle4"/>
    <dgm:cxn modelId="{16C72F15-489B-45F5-BEA3-DEC1E66325C2}" type="presParOf" srcId="{4BCE6F70-838A-417B-AAEA-73BEC945EA50}" destId="{E331208F-6247-470B-A4A9-A651E68780D6}" srcOrd="3" destOrd="0" presId="urn:microsoft.com/office/officeart/2005/8/layout/cycle4"/>
    <dgm:cxn modelId="{0A8DC2A7-70C3-4D24-8505-1667306F6765}" type="presParOf" srcId="{4BCE6F70-838A-417B-AAEA-73BEC945EA50}" destId="{19901C64-48EF-4483-8137-3402EB02EC3A}" srcOrd="4" destOrd="0" presId="urn:microsoft.com/office/officeart/2005/8/layout/cycle4"/>
    <dgm:cxn modelId="{5A7A30D7-754F-4707-BCB4-1E2CA908A982}" type="presParOf" srcId="{FA137742-E7C9-420F-9A36-14635982845E}" destId="{C41E0C0D-0CB6-4C13-BA28-8C99BEE99D87}" srcOrd="2" destOrd="0" presId="urn:microsoft.com/office/officeart/2005/8/layout/cycle4"/>
    <dgm:cxn modelId="{1ED491EB-BBC4-4175-9676-B379DBEAE570}" type="presParOf" srcId="{FA137742-E7C9-420F-9A36-14635982845E}" destId="{855E0AEC-2C3C-4DF0-9CB7-3A3BEC9E76CA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4666C1C-AD07-4F66-B598-2F975AD1C803}" type="doc">
      <dgm:prSet loTypeId="urn:microsoft.com/office/officeart/2005/8/layout/cycle4" loCatId="matrix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NL"/>
        </a:p>
      </dgm:t>
    </dgm:pt>
    <dgm:pt modelId="{93BF5FBD-6BAF-4E18-AACF-BCC99AE7CE9D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nl-NL" dirty="0"/>
            <a:t>Application</a:t>
          </a:r>
          <a:endParaRPr lang="en-NL" dirty="0"/>
        </a:p>
      </dgm:t>
    </dgm:pt>
    <dgm:pt modelId="{BB14B004-48D1-4B90-AAEF-26AA15465F22}" type="parTrans" cxnId="{F60F625A-8967-47A3-B3D2-1FB0712774BB}">
      <dgm:prSet/>
      <dgm:spPr/>
      <dgm:t>
        <a:bodyPr/>
        <a:lstStyle/>
        <a:p>
          <a:endParaRPr lang="en-NL"/>
        </a:p>
      </dgm:t>
    </dgm:pt>
    <dgm:pt modelId="{5A86B370-4BC2-4B55-82CC-392BDF12D534}" type="sibTrans" cxnId="{F60F625A-8967-47A3-B3D2-1FB0712774BB}">
      <dgm:prSet/>
      <dgm:spPr/>
      <dgm:t>
        <a:bodyPr/>
        <a:lstStyle/>
        <a:p>
          <a:endParaRPr lang="en-NL"/>
        </a:p>
      </dgm:t>
    </dgm:pt>
    <dgm:pt modelId="{EE252CAC-2269-488C-891B-1060C1440841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nl-NL" dirty="0" err="1"/>
            <a:t>Dev</a:t>
          </a:r>
          <a:endParaRPr lang="en-NL" dirty="0"/>
        </a:p>
      </dgm:t>
    </dgm:pt>
    <dgm:pt modelId="{D777A38F-5AD7-46C3-B4B2-AB5A21664B35}" type="parTrans" cxnId="{345E7D23-3C54-4A73-BF7C-7C8E8305D5C7}">
      <dgm:prSet/>
      <dgm:spPr/>
      <dgm:t>
        <a:bodyPr/>
        <a:lstStyle/>
        <a:p>
          <a:endParaRPr lang="en-NL"/>
        </a:p>
      </dgm:t>
    </dgm:pt>
    <dgm:pt modelId="{64B71349-CBE7-425D-B023-FBB4D2F17FBB}" type="sibTrans" cxnId="{345E7D23-3C54-4A73-BF7C-7C8E8305D5C7}">
      <dgm:prSet/>
      <dgm:spPr/>
      <dgm:t>
        <a:bodyPr/>
        <a:lstStyle/>
        <a:p>
          <a:endParaRPr lang="en-NL"/>
        </a:p>
      </dgm:t>
    </dgm:pt>
    <dgm:pt modelId="{CDE99CF0-62F8-4060-9084-867095511136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nl-NL" dirty="0"/>
            <a:t>Application</a:t>
          </a:r>
          <a:endParaRPr lang="en-NL" dirty="0"/>
        </a:p>
      </dgm:t>
    </dgm:pt>
    <dgm:pt modelId="{143D63A2-3383-4627-8B53-DA37586276BE}" type="parTrans" cxnId="{D57E4854-FA06-4CB8-877D-366152A90FCF}">
      <dgm:prSet/>
      <dgm:spPr/>
      <dgm:t>
        <a:bodyPr/>
        <a:lstStyle/>
        <a:p>
          <a:endParaRPr lang="en-NL"/>
        </a:p>
      </dgm:t>
    </dgm:pt>
    <dgm:pt modelId="{F51A8429-2B82-4DB7-B992-4DA3B7388E09}" type="sibTrans" cxnId="{D57E4854-FA06-4CB8-877D-366152A90FCF}">
      <dgm:prSet/>
      <dgm:spPr/>
      <dgm:t>
        <a:bodyPr/>
        <a:lstStyle/>
        <a:p>
          <a:endParaRPr lang="en-NL"/>
        </a:p>
      </dgm:t>
    </dgm:pt>
    <dgm:pt modelId="{D1CF59EB-5356-496C-A772-C137FAE99347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nl-NL" dirty="0" err="1"/>
            <a:t>Ops</a:t>
          </a:r>
          <a:endParaRPr lang="en-NL" dirty="0"/>
        </a:p>
      </dgm:t>
    </dgm:pt>
    <dgm:pt modelId="{556B29DC-B2EE-4A75-9CC7-A0F8D752E72C}" type="parTrans" cxnId="{04F00B58-2809-4726-98DA-BC18E17EF339}">
      <dgm:prSet/>
      <dgm:spPr/>
      <dgm:t>
        <a:bodyPr/>
        <a:lstStyle/>
        <a:p>
          <a:endParaRPr lang="en-NL"/>
        </a:p>
      </dgm:t>
    </dgm:pt>
    <dgm:pt modelId="{6EE4C6F9-6743-4008-A6C2-C8B4A934DC05}" type="sibTrans" cxnId="{04F00B58-2809-4726-98DA-BC18E17EF339}">
      <dgm:prSet/>
      <dgm:spPr/>
      <dgm:t>
        <a:bodyPr/>
        <a:lstStyle/>
        <a:p>
          <a:endParaRPr lang="en-NL"/>
        </a:p>
      </dgm:t>
    </dgm:pt>
    <dgm:pt modelId="{1E76B87E-AD8F-4702-BEE9-A9128249BBD1}">
      <dgm:prSet phldrT="[Text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nl-NL" dirty="0"/>
            <a:t>Platform &amp; Infra</a:t>
          </a:r>
          <a:endParaRPr lang="en-NL" dirty="0"/>
        </a:p>
      </dgm:t>
    </dgm:pt>
    <dgm:pt modelId="{1017F99B-E0AA-411B-A5ED-3B6F841B3699}" type="parTrans" cxnId="{B4F70CF9-2BCD-4A87-BFFD-040DAC95492A}">
      <dgm:prSet/>
      <dgm:spPr/>
      <dgm:t>
        <a:bodyPr/>
        <a:lstStyle/>
        <a:p>
          <a:endParaRPr lang="en-NL"/>
        </a:p>
      </dgm:t>
    </dgm:pt>
    <dgm:pt modelId="{18DFFDA9-3309-459F-BE7B-D173DCB3B387}" type="sibTrans" cxnId="{B4F70CF9-2BCD-4A87-BFFD-040DAC95492A}">
      <dgm:prSet/>
      <dgm:spPr/>
      <dgm:t>
        <a:bodyPr/>
        <a:lstStyle/>
        <a:p>
          <a:endParaRPr lang="en-NL"/>
        </a:p>
      </dgm:t>
    </dgm:pt>
    <dgm:pt modelId="{968AA138-F672-4D81-81BF-C6CE5DE67FF6}">
      <dgm:prSet phldrT="[Text]"/>
      <dgm:spPr/>
      <dgm:t>
        <a:bodyPr/>
        <a:lstStyle/>
        <a:p>
          <a:r>
            <a:rPr lang="nl-NL" dirty="0" err="1"/>
            <a:t>Ops</a:t>
          </a:r>
          <a:endParaRPr lang="en-NL" dirty="0"/>
        </a:p>
      </dgm:t>
    </dgm:pt>
    <dgm:pt modelId="{B8479BC6-BB69-4799-96BF-13E3DF73AF75}" type="parTrans" cxnId="{437C3ADF-4AC4-4B77-A113-65467EB6C76F}">
      <dgm:prSet/>
      <dgm:spPr/>
      <dgm:t>
        <a:bodyPr/>
        <a:lstStyle/>
        <a:p>
          <a:endParaRPr lang="en-NL"/>
        </a:p>
      </dgm:t>
    </dgm:pt>
    <dgm:pt modelId="{00DD7DF4-B17D-4D55-8885-02DBC5098BC2}" type="sibTrans" cxnId="{437C3ADF-4AC4-4B77-A113-65467EB6C76F}">
      <dgm:prSet/>
      <dgm:spPr/>
      <dgm:t>
        <a:bodyPr/>
        <a:lstStyle/>
        <a:p>
          <a:endParaRPr lang="en-NL"/>
        </a:p>
      </dgm:t>
    </dgm:pt>
    <dgm:pt modelId="{AD7B1DDB-6F68-44A3-92FB-18F2F25E901E}">
      <dgm:prSet phldrT="[Text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nl-NL" dirty="0"/>
            <a:t>Platform &amp; Infra</a:t>
          </a:r>
          <a:endParaRPr lang="en-NL" dirty="0"/>
        </a:p>
      </dgm:t>
    </dgm:pt>
    <dgm:pt modelId="{B793EDEB-8829-4540-AE56-03A45B41552E}" type="parTrans" cxnId="{C711D95B-0B20-48F9-8D43-115AC2218EAB}">
      <dgm:prSet/>
      <dgm:spPr/>
      <dgm:t>
        <a:bodyPr/>
        <a:lstStyle/>
        <a:p>
          <a:endParaRPr lang="en-NL"/>
        </a:p>
      </dgm:t>
    </dgm:pt>
    <dgm:pt modelId="{AECAFBE3-F9F8-47D6-B5AF-D345FE1E2B5B}" type="sibTrans" cxnId="{C711D95B-0B20-48F9-8D43-115AC2218EAB}">
      <dgm:prSet/>
      <dgm:spPr/>
      <dgm:t>
        <a:bodyPr/>
        <a:lstStyle/>
        <a:p>
          <a:endParaRPr lang="en-NL"/>
        </a:p>
      </dgm:t>
    </dgm:pt>
    <dgm:pt modelId="{BDB6AB53-4FA4-4A16-9846-7B3A22D9EE60}">
      <dgm:prSet phldrT="[Text]" custT="1"/>
      <dgm:spPr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00A03C">
              <a:hueOff val="7468392"/>
              <a:satOff val="-21829"/>
              <a:lumOff val="16209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40970" tIns="140970" rIns="140970" bIns="140970" numCol="1" spcCol="1270" anchor="t" anchorCtr="0"/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900" kern="1200" dirty="0" err="1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 panose="020B0604020202020204"/>
              <a:ea typeface="+mn-ea"/>
              <a:cs typeface="+mn-cs"/>
            </a:rPr>
            <a:t>Dev</a:t>
          </a:r>
          <a:endParaRPr lang="en-NL" sz="29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Arial" panose="020B0604020202020204"/>
            <a:ea typeface="+mn-ea"/>
            <a:cs typeface="+mn-cs"/>
          </a:endParaRPr>
        </a:p>
      </dgm:t>
    </dgm:pt>
    <dgm:pt modelId="{F126C8B6-E06E-4957-997F-5AD953A4C6FF}" type="parTrans" cxnId="{8CAA38BC-FBA6-464A-A08B-DA3B61CF6A41}">
      <dgm:prSet/>
      <dgm:spPr/>
      <dgm:t>
        <a:bodyPr/>
        <a:lstStyle/>
        <a:p>
          <a:endParaRPr lang="en-NL"/>
        </a:p>
      </dgm:t>
    </dgm:pt>
    <dgm:pt modelId="{8DF9AEF9-5752-424E-B7D5-A1D95BF7EC8A}" type="sibTrans" cxnId="{8CAA38BC-FBA6-464A-A08B-DA3B61CF6A41}">
      <dgm:prSet/>
      <dgm:spPr/>
      <dgm:t>
        <a:bodyPr/>
        <a:lstStyle/>
        <a:p>
          <a:endParaRPr lang="en-NL"/>
        </a:p>
      </dgm:t>
    </dgm:pt>
    <dgm:pt modelId="{FA137742-E7C9-420F-9A36-14635982845E}" type="pres">
      <dgm:prSet presAssocID="{B4666C1C-AD07-4F66-B598-2F975AD1C803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B30976EE-0585-4AA2-A788-AFCF22BB230C}" type="pres">
      <dgm:prSet presAssocID="{B4666C1C-AD07-4F66-B598-2F975AD1C803}" presName="children" presStyleCnt="0"/>
      <dgm:spPr/>
    </dgm:pt>
    <dgm:pt modelId="{EECC13F4-75E0-4124-8429-DE2C49BA2D4F}" type="pres">
      <dgm:prSet presAssocID="{B4666C1C-AD07-4F66-B598-2F975AD1C803}" presName="child1group" presStyleCnt="0"/>
      <dgm:spPr/>
    </dgm:pt>
    <dgm:pt modelId="{693CF5F7-6D2C-4984-A217-3C21A513959C}" type="pres">
      <dgm:prSet presAssocID="{B4666C1C-AD07-4F66-B598-2F975AD1C803}" presName="child1" presStyleLbl="bgAcc1" presStyleIdx="0" presStyleCnt="4"/>
      <dgm:spPr/>
    </dgm:pt>
    <dgm:pt modelId="{F266F660-3668-4322-84AE-81F64BF04A93}" type="pres">
      <dgm:prSet presAssocID="{B4666C1C-AD07-4F66-B598-2F975AD1C803}" presName="child1Text" presStyleLbl="bgAcc1" presStyleIdx="0" presStyleCnt="4">
        <dgm:presLayoutVars>
          <dgm:bulletEnabled val="1"/>
        </dgm:presLayoutVars>
      </dgm:prSet>
      <dgm:spPr/>
    </dgm:pt>
    <dgm:pt modelId="{82627BD1-40C9-45ED-91D8-023489030177}" type="pres">
      <dgm:prSet presAssocID="{B4666C1C-AD07-4F66-B598-2F975AD1C803}" presName="child2group" presStyleCnt="0"/>
      <dgm:spPr/>
    </dgm:pt>
    <dgm:pt modelId="{8A87DF49-7DB5-4AD1-8EFC-4390D1CDDA7B}" type="pres">
      <dgm:prSet presAssocID="{B4666C1C-AD07-4F66-B598-2F975AD1C803}" presName="child2" presStyleLbl="bgAcc1" presStyleIdx="1" presStyleCnt="4"/>
      <dgm:spPr/>
    </dgm:pt>
    <dgm:pt modelId="{EBF49C1A-6646-4E47-8658-86255E588AF1}" type="pres">
      <dgm:prSet presAssocID="{B4666C1C-AD07-4F66-B598-2F975AD1C803}" presName="child2Text" presStyleLbl="bgAcc1" presStyleIdx="1" presStyleCnt="4">
        <dgm:presLayoutVars>
          <dgm:bulletEnabled val="1"/>
        </dgm:presLayoutVars>
      </dgm:prSet>
      <dgm:spPr/>
    </dgm:pt>
    <dgm:pt modelId="{9D5DDB92-8A86-4F48-BC41-B6C66A91B352}" type="pres">
      <dgm:prSet presAssocID="{B4666C1C-AD07-4F66-B598-2F975AD1C803}" presName="child3group" presStyleCnt="0"/>
      <dgm:spPr/>
    </dgm:pt>
    <dgm:pt modelId="{C821A4FB-C49D-4B4C-8B01-AF3A34BDA779}" type="pres">
      <dgm:prSet presAssocID="{B4666C1C-AD07-4F66-B598-2F975AD1C803}" presName="child3" presStyleLbl="bgAcc1" presStyleIdx="2" presStyleCnt="4"/>
      <dgm:spPr/>
    </dgm:pt>
    <dgm:pt modelId="{62433AEB-2BAF-4406-B0B3-B0B28C89DA73}" type="pres">
      <dgm:prSet presAssocID="{B4666C1C-AD07-4F66-B598-2F975AD1C803}" presName="child3Text" presStyleLbl="bgAcc1" presStyleIdx="2" presStyleCnt="4">
        <dgm:presLayoutVars>
          <dgm:bulletEnabled val="1"/>
        </dgm:presLayoutVars>
      </dgm:prSet>
      <dgm:spPr/>
    </dgm:pt>
    <dgm:pt modelId="{E8D8A089-BFCD-4DF0-BD0A-7B34459F6F85}" type="pres">
      <dgm:prSet presAssocID="{B4666C1C-AD07-4F66-B598-2F975AD1C803}" presName="child4group" presStyleCnt="0"/>
      <dgm:spPr/>
    </dgm:pt>
    <dgm:pt modelId="{DF088330-14DC-4AE4-B135-46A115CF0057}" type="pres">
      <dgm:prSet presAssocID="{B4666C1C-AD07-4F66-B598-2F975AD1C803}" presName="child4" presStyleLbl="bgAcc1" presStyleIdx="3" presStyleCnt="4"/>
      <dgm:spPr>
        <a:xfrm>
          <a:off x="854630" y="2570289"/>
          <a:ext cx="1867239" cy="1209548"/>
        </a:xfrm>
        <a:prstGeom prst="roundRect">
          <a:avLst>
            <a:gd name="adj" fmla="val 10000"/>
          </a:avLst>
        </a:prstGeom>
      </dgm:spPr>
    </dgm:pt>
    <dgm:pt modelId="{16E2C5FF-DCDA-473A-B1E8-F567C042916E}" type="pres">
      <dgm:prSet presAssocID="{B4666C1C-AD07-4F66-B598-2F975AD1C803}" presName="child4Text" presStyleLbl="bgAcc1" presStyleIdx="3" presStyleCnt="4">
        <dgm:presLayoutVars>
          <dgm:bulletEnabled val="1"/>
        </dgm:presLayoutVars>
      </dgm:prSet>
      <dgm:spPr/>
    </dgm:pt>
    <dgm:pt modelId="{12E53B91-996B-485B-A90C-3E725BCC19B3}" type="pres">
      <dgm:prSet presAssocID="{B4666C1C-AD07-4F66-B598-2F975AD1C803}" presName="childPlaceholder" presStyleCnt="0"/>
      <dgm:spPr/>
    </dgm:pt>
    <dgm:pt modelId="{4BCE6F70-838A-417B-AAEA-73BEC945EA50}" type="pres">
      <dgm:prSet presAssocID="{B4666C1C-AD07-4F66-B598-2F975AD1C803}" presName="circle" presStyleCnt="0"/>
      <dgm:spPr/>
    </dgm:pt>
    <dgm:pt modelId="{4A0868B4-B655-49E3-B599-0152F2972EF5}" type="pres">
      <dgm:prSet presAssocID="{B4666C1C-AD07-4F66-B598-2F975AD1C803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3E384BBF-FC0A-4537-9F06-8C7F56C1444C}" type="pres">
      <dgm:prSet presAssocID="{B4666C1C-AD07-4F66-B598-2F975AD1C803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661C8996-24E9-46E8-8132-68D1055E7B38}" type="pres">
      <dgm:prSet presAssocID="{B4666C1C-AD07-4F66-B598-2F975AD1C803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E331208F-6247-470B-A4A9-A651E68780D6}" type="pres">
      <dgm:prSet presAssocID="{B4666C1C-AD07-4F66-B598-2F975AD1C803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19901C64-48EF-4483-8137-3402EB02EC3A}" type="pres">
      <dgm:prSet presAssocID="{B4666C1C-AD07-4F66-B598-2F975AD1C803}" presName="quadrantPlaceholder" presStyleCnt="0"/>
      <dgm:spPr/>
    </dgm:pt>
    <dgm:pt modelId="{C41E0C0D-0CB6-4C13-BA28-8C99BEE99D87}" type="pres">
      <dgm:prSet presAssocID="{B4666C1C-AD07-4F66-B598-2F975AD1C803}" presName="center1" presStyleLbl="fgShp" presStyleIdx="0" presStyleCnt="2"/>
      <dgm:spPr/>
    </dgm:pt>
    <dgm:pt modelId="{855E0AEC-2C3C-4DF0-9CB7-3A3BEC9E76CA}" type="pres">
      <dgm:prSet presAssocID="{B4666C1C-AD07-4F66-B598-2F975AD1C803}" presName="center2" presStyleLbl="fgShp" presStyleIdx="1" presStyleCnt="2" custFlipHor="1"/>
      <dgm:spPr/>
    </dgm:pt>
  </dgm:ptLst>
  <dgm:cxnLst>
    <dgm:cxn modelId="{CF244C07-C4D5-415E-B10B-91FD366EA994}" type="presOf" srcId="{EE252CAC-2269-488C-891B-1060C1440841}" destId="{693CF5F7-6D2C-4984-A217-3C21A513959C}" srcOrd="0" destOrd="0" presId="urn:microsoft.com/office/officeart/2005/8/layout/cycle4"/>
    <dgm:cxn modelId="{6D2E720B-4E2B-44DE-B52C-BBE9ABE39E33}" type="presOf" srcId="{BDB6AB53-4FA4-4A16-9846-7B3A22D9EE60}" destId="{16E2C5FF-DCDA-473A-B1E8-F567C042916E}" srcOrd="1" destOrd="0" presId="urn:microsoft.com/office/officeart/2005/8/layout/cycle4"/>
    <dgm:cxn modelId="{345E7D23-3C54-4A73-BF7C-7C8E8305D5C7}" srcId="{93BF5FBD-6BAF-4E18-AACF-BCC99AE7CE9D}" destId="{EE252CAC-2269-488C-891B-1060C1440841}" srcOrd="0" destOrd="0" parTransId="{D777A38F-5AD7-46C3-B4B2-AB5A21664B35}" sibTransId="{64B71349-CBE7-425D-B023-FBB4D2F17FBB}"/>
    <dgm:cxn modelId="{6D45672D-EC6C-4A4B-9C38-B455E4E93EC8}" type="presOf" srcId="{93BF5FBD-6BAF-4E18-AACF-BCC99AE7CE9D}" destId="{4A0868B4-B655-49E3-B599-0152F2972EF5}" srcOrd="0" destOrd="0" presId="urn:microsoft.com/office/officeart/2005/8/layout/cycle4"/>
    <dgm:cxn modelId="{227D0740-32EC-4272-9A8E-79C3F5731945}" type="presOf" srcId="{BDB6AB53-4FA4-4A16-9846-7B3A22D9EE60}" destId="{DF088330-14DC-4AE4-B135-46A115CF0057}" srcOrd="0" destOrd="0" presId="urn:microsoft.com/office/officeart/2005/8/layout/cycle4"/>
    <dgm:cxn modelId="{C711D95B-0B20-48F9-8D43-115AC2218EAB}" srcId="{B4666C1C-AD07-4F66-B598-2F975AD1C803}" destId="{AD7B1DDB-6F68-44A3-92FB-18F2F25E901E}" srcOrd="3" destOrd="0" parTransId="{B793EDEB-8829-4540-AE56-03A45B41552E}" sibTransId="{AECAFBE3-F9F8-47D6-B5AF-D345FE1E2B5B}"/>
    <dgm:cxn modelId="{16020F6A-159E-4DFC-A365-E336DAC3EA21}" type="presOf" srcId="{EE252CAC-2269-488C-891B-1060C1440841}" destId="{F266F660-3668-4322-84AE-81F64BF04A93}" srcOrd="1" destOrd="0" presId="urn:microsoft.com/office/officeart/2005/8/layout/cycle4"/>
    <dgm:cxn modelId="{F996804A-0929-4087-B87F-8372B7F8C43D}" type="presOf" srcId="{AD7B1DDB-6F68-44A3-92FB-18F2F25E901E}" destId="{E331208F-6247-470B-A4A9-A651E68780D6}" srcOrd="0" destOrd="0" presId="urn:microsoft.com/office/officeart/2005/8/layout/cycle4"/>
    <dgm:cxn modelId="{54A6D373-56A2-46F9-BCB8-260697BD351E}" type="presOf" srcId="{B4666C1C-AD07-4F66-B598-2F975AD1C803}" destId="{FA137742-E7C9-420F-9A36-14635982845E}" srcOrd="0" destOrd="0" presId="urn:microsoft.com/office/officeart/2005/8/layout/cycle4"/>
    <dgm:cxn modelId="{D57E4854-FA06-4CB8-877D-366152A90FCF}" srcId="{B4666C1C-AD07-4F66-B598-2F975AD1C803}" destId="{CDE99CF0-62F8-4060-9084-867095511136}" srcOrd="1" destOrd="0" parTransId="{143D63A2-3383-4627-8B53-DA37586276BE}" sibTransId="{F51A8429-2B82-4DB7-B992-4DA3B7388E09}"/>
    <dgm:cxn modelId="{F0684857-F8EF-4C04-82A4-178B9C285E71}" type="presOf" srcId="{D1CF59EB-5356-496C-A772-C137FAE99347}" destId="{8A87DF49-7DB5-4AD1-8EFC-4390D1CDDA7B}" srcOrd="0" destOrd="0" presId="urn:microsoft.com/office/officeart/2005/8/layout/cycle4"/>
    <dgm:cxn modelId="{04F00B58-2809-4726-98DA-BC18E17EF339}" srcId="{CDE99CF0-62F8-4060-9084-867095511136}" destId="{D1CF59EB-5356-496C-A772-C137FAE99347}" srcOrd="0" destOrd="0" parTransId="{556B29DC-B2EE-4A75-9CC7-A0F8D752E72C}" sibTransId="{6EE4C6F9-6743-4008-A6C2-C8B4A934DC05}"/>
    <dgm:cxn modelId="{F60F625A-8967-47A3-B3D2-1FB0712774BB}" srcId="{B4666C1C-AD07-4F66-B598-2F975AD1C803}" destId="{93BF5FBD-6BAF-4E18-AACF-BCC99AE7CE9D}" srcOrd="0" destOrd="0" parTransId="{BB14B004-48D1-4B90-AAEF-26AA15465F22}" sibTransId="{5A86B370-4BC2-4B55-82CC-392BDF12D534}"/>
    <dgm:cxn modelId="{1DAFC395-2D59-4856-882B-55447AB16A3A}" type="presOf" srcId="{CDE99CF0-62F8-4060-9084-867095511136}" destId="{3E384BBF-FC0A-4537-9F06-8C7F56C1444C}" srcOrd="0" destOrd="0" presId="urn:microsoft.com/office/officeart/2005/8/layout/cycle4"/>
    <dgm:cxn modelId="{DD4BC995-7385-47AB-B1C2-10E6F307D5EE}" type="presOf" srcId="{D1CF59EB-5356-496C-A772-C137FAE99347}" destId="{EBF49C1A-6646-4E47-8658-86255E588AF1}" srcOrd="1" destOrd="0" presId="urn:microsoft.com/office/officeart/2005/8/layout/cycle4"/>
    <dgm:cxn modelId="{13F9B4AD-8C94-4CE0-A6B5-FA25D4EE7F4B}" type="presOf" srcId="{1E76B87E-AD8F-4702-BEE9-A9128249BBD1}" destId="{661C8996-24E9-46E8-8132-68D1055E7B38}" srcOrd="0" destOrd="0" presId="urn:microsoft.com/office/officeart/2005/8/layout/cycle4"/>
    <dgm:cxn modelId="{1E4BABB2-4291-4A4E-88C1-85E0E454A1E4}" type="presOf" srcId="{968AA138-F672-4D81-81BF-C6CE5DE67FF6}" destId="{C821A4FB-C49D-4B4C-8B01-AF3A34BDA779}" srcOrd="0" destOrd="0" presId="urn:microsoft.com/office/officeart/2005/8/layout/cycle4"/>
    <dgm:cxn modelId="{8CAA38BC-FBA6-464A-A08B-DA3B61CF6A41}" srcId="{AD7B1DDB-6F68-44A3-92FB-18F2F25E901E}" destId="{BDB6AB53-4FA4-4A16-9846-7B3A22D9EE60}" srcOrd="0" destOrd="0" parTransId="{F126C8B6-E06E-4957-997F-5AD953A4C6FF}" sibTransId="{8DF9AEF9-5752-424E-B7D5-A1D95BF7EC8A}"/>
    <dgm:cxn modelId="{EE3DB2CC-182E-491F-B724-53947D5610F6}" type="presOf" srcId="{968AA138-F672-4D81-81BF-C6CE5DE67FF6}" destId="{62433AEB-2BAF-4406-B0B3-B0B28C89DA73}" srcOrd="1" destOrd="0" presId="urn:microsoft.com/office/officeart/2005/8/layout/cycle4"/>
    <dgm:cxn modelId="{437C3ADF-4AC4-4B77-A113-65467EB6C76F}" srcId="{1E76B87E-AD8F-4702-BEE9-A9128249BBD1}" destId="{968AA138-F672-4D81-81BF-C6CE5DE67FF6}" srcOrd="0" destOrd="0" parTransId="{B8479BC6-BB69-4799-96BF-13E3DF73AF75}" sibTransId="{00DD7DF4-B17D-4D55-8885-02DBC5098BC2}"/>
    <dgm:cxn modelId="{B4F70CF9-2BCD-4A87-BFFD-040DAC95492A}" srcId="{B4666C1C-AD07-4F66-B598-2F975AD1C803}" destId="{1E76B87E-AD8F-4702-BEE9-A9128249BBD1}" srcOrd="2" destOrd="0" parTransId="{1017F99B-E0AA-411B-A5ED-3B6F841B3699}" sibTransId="{18DFFDA9-3309-459F-BE7B-D173DCB3B387}"/>
    <dgm:cxn modelId="{B56F36DC-0409-4A6B-8751-DA7895EB9D4C}" type="presParOf" srcId="{FA137742-E7C9-420F-9A36-14635982845E}" destId="{B30976EE-0585-4AA2-A788-AFCF22BB230C}" srcOrd="0" destOrd="0" presId="urn:microsoft.com/office/officeart/2005/8/layout/cycle4"/>
    <dgm:cxn modelId="{CEBD4B44-F217-48FE-868A-79F5D24FC3A5}" type="presParOf" srcId="{B30976EE-0585-4AA2-A788-AFCF22BB230C}" destId="{EECC13F4-75E0-4124-8429-DE2C49BA2D4F}" srcOrd="0" destOrd="0" presId="urn:microsoft.com/office/officeart/2005/8/layout/cycle4"/>
    <dgm:cxn modelId="{05DDB13E-A830-44A4-A74C-085F3F7AC080}" type="presParOf" srcId="{EECC13F4-75E0-4124-8429-DE2C49BA2D4F}" destId="{693CF5F7-6D2C-4984-A217-3C21A513959C}" srcOrd="0" destOrd="0" presId="urn:microsoft.com/office/officeart/2005/8/layout/cycle4"/>
    <dgm:cxn modelId="{6EA67B05-CBC5-4A59-998A-F01AFA3DB255}" type="presParOf" srcId="{EECC13F4-75E0-4124-8429-DE2C49BA2D4F}" destId="{F266F660-3668-4322-84AE-81F64BF04A93}" srcOrd="1" destOrd="0" presId="urn:microsoft.com/office/officeart/2005/8/layout/cycle4"/>
    <dgm:cxn modelId="{231B149F-EA1B-4FDB-9463-681E5A450756}" type="presParOf" srcId="{B30976EE-0585-4AA2-A788-AFCF22BB230C}" destId="{82627BD1-40C9-45ED-91D8-023489030177}" srcOrd="1" destOrd="0" presId="urn:microsoft.com/office/officeart/2005/8/layout/cycle4"/>
    <dgm:cxn modelId="{A0EE585B-64F6-4D0D-9D83-78869125BC97}" type="presParOf" srcId="{82627BD1-40C9-45ED-91D8-023489030177}" destId="{8A87DF49-7DB5-4AD1-8EFC-4390D1CDDA7B}" srcOrd="0" destOrd="0" presId="urn:microsoft.com/office/officeart/2005/8/layout/cycle4"/>
    <dgm:cxn modelId="{13EB040A-E9AF-4101-9405-916032914B2C}" type="presParOf" srcId="{82627BD1-40C9-45ED-91D8-023489030177}" destId="{EBF49C1A-6646-4E47-8658-86255E588AF1}" srcOrd="1" destOrd="0" presId="urn:microsoft.com/office/officeart/2005/8/layout/cycle4"/>
    <dgm:cxn modelId="{416910F8-304E-4D42-A864-912567B6A817}" type="presParOf" srcId="{B30976EE-0585-4AA2-A788-AFCF22BB230C}" destId="{9D5DDB92-8A86-4F48-BC41-B6C66A91B352}" srcOrd="2" destOrd="0" presId="urn:microsoft.com/office/officeart/2005/8/layout/cycle4"/>
    <dgm:cxn modelId="{8BDE9E78-8D93-4991-BAF6-E75A61C82D6B}" type="presParOf" srcId="{9D5DDB92-8A86-4F48-BC41-B6C66A91B352}" destId="{C821A4FB-C49D-4B4C-8B01-AF3A34BDA779}" srcOrd="0" destOrd="0" presId="urn:microsoft.com/office/officeart/2005/8/layout/cycle4"/>
    <dgm:cxn modelId="{2DDBB4AC-5291-4557-8CD4-F19919174FB7}" type="presParOf" srcId="{9D5DDB92-8A86-4F48-BC41-B6C66A91B352}" destId="{62433AEB-2BAF-4406-B0B3-B0B28C89DA73}" srcOrd="1" destOrd="0" presId="urn:microsoft.com/office/officeart/2005/8/layout/cycle4"/>
    <dgm:cxn modelId="{FDA0F51C-653F-4F25-9956-C05293AF93A9}" type="presParOf" srcId="{B30976EE-0585-4AA2-A788-AFCF22BB230C}" destId="{E8D8A089-BFCD-4DF0-BD0A-7B34459F6F85}" srcOrd="3" destOrd="0" presId="urn:microsoft.com/office/officeart/2005/8/layout/cycle4"/>
    <dgm:cxn modelId="{BF28CB13-7772-427E-83CE-4C68854BB152}" type="presParOf" srcId="{E8D8A089-BFCD-4DF0-BD0A-7B34459F6F85}" destId="{DF088330-14DC-4AE4-B135-46A115CF0057}" srcOrd="0" destOrd="0" presId="urn:microsoft.com/office/officeart/2005/8/layout/cycle4"/>
    <dgm:cxn modelId="{B44D703F-8192-4C1F-BA9F-A123411F3924}" type="presParOf" srcId="{E8D8A089-BFCD-4DF0-BD0A-7B34459F6F85}" destId="{16E2C5FF-DCDA-473A-B1E8-F567C042916E}" srcOrd="1" destOrd="0" presId="urn:microsoft.com/office/officeart/2005/8/layout/cycle4"/>
    <dgm:cxn modelId="{9AE6818F-DF6B-41EC-A218-5C376F914C34}" type="presParOf" srcId="{B30976EE-0585-4AA2-A788-AFCF22BB230C}" destId="{12E53B91-996B-485B-A90C-3E725BCC19B3}" srcOrd="4" destOrd="0" presId="urn:microsoft.com/office/officeart/2005/8/layout/cycle4"/>
    <dgm:cxn modelId="{7C1D6F2A-37B9-4BB1-BAFF-DB1BFEB11FAD}" type="presParOf" srcId="{FA137742-E7C9-420F-9A36-14635982845E}" destId="{4BCE6F70-838A-417B-AAEA-73BEC945EA50}" srcOrd="1" destOrd="0" presId="urn:microsoft.com/office/officeart/2005/8/layout/cycle4"/>
    <dgm:cxn modelId="{22BBA3E6-97F4-4712-BBD4-EA20F52674A4}" type="presParOf" srcId="{4BCE6F70-838A-417B-AAEA-73BEC945EA50}" destId="{4A0868B4-B655-49E3-B599-0152F2972EF5}" srcOrd="0" destOrd="0" presId="urn:microsoft.com/office/officeart/2005/8/layout/cycle4"/>
    <dgm:cxn modelId="{391994BA-7867-4DC5-BFE3-FDA44193D433}" type="presParOf" srcId="{4BCE6F70-838A-417B-AAEA-73BEC945EA50}" destId="{3E384BBF-FC0A-4537-9F06-8C7F56C1444C}" srcOrd="1" destOrd="0" presId="urn:microsoft.com/office/officeart/2005/8/layout/cycle4"/>
    <dgm:cxn modelId="{7C9DE589-6857-4E6B-B2FC-EC9EC3C84FD5}" type="presParOf" srcId="{4BCE6F70-838A-417B-AAEA-73BEC945EA50}" destId="{661C8996-24E9-46E8-8132-68D1055E7B38}" srcOrd="2" destOrd="0" presId="urn:microsoft.com/office/officeart/2005/8/layout/cycle4"/>
    <dgm:cxn modelId="{16C72F15-489B-45F5-BEA3-DEC1E66325C2}" type="presParOf" srcId="{4BCE6F70-838A-417B-AAEA-73BEC945EA50}" destId="{E331208F-6247-470B-A4A9-A651E68780D6}" srcOrd="3" destOrd="0" presId="urn:microsoft.com/office/officeart/2005/8/layout/cycle4"/>
    <dgm:cxn modelId="{0A8DC2A7-70C3-4D24-8505-1667306F6765}" type="presParOf" srcId="{4BCE6F70-838A-417B-AAEA-73BEC945EA50}" destId="{19901C64-48EF-4483-8137-3402EB02EC3A}" srcOrd="4" destOrd="0" presId="urn:microsoft.com/office/officeart/2005/8/layout/cycle4"/>
    <dgm:cxn modelId="{5A7A30D7-754F-4707-BCB4-1E2CA908A982}" type="presParOf" srcId="{FA137742-E7C9-420F-9A36-14635982845E}" destId="{C41E0C0D-0CB6-4C13-BA28-8C99BEE99D87}" srcOrd="2" destOrd="0" presId="urn:microsoft.com/office/officeart/2005/8/layout/cycle4"/>
    <dgm:cxn modelId="{1ED491EB-BBC4-4175-9676-B379DBEAE570}" type="presParOf" srcId="{FA137742-E7C9-420F-9A36-14635982845E}" destId="{855E0AEC-2C3C-4DF0-9CB7-3A3BEC9E76CA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4666C1C-AD07-4F66-B598-2F975AD1C803}" type="doc">
      <dgm:prSet loTypeId="urn:microsoft.com/office/officeart/2005/8/layout/cycle4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93BF5FBD-6BAF-4E18-AACF-BCC99AE7CE9D}">
      <dgm:prSet phldrT="[Text]"/>
      <dgm:spPr/>
      <dgm:t>
        <a:bodyPr/>
        <a:lstStyle/>
        <a:p>
          <a:r>
            <a:rPr lang="nl-NL" dirty="0"/>
            <a:t>Application</a:t>
          </a:r>
          <a:endParaRPr lang="en-NL" dirty="0"/>
        </a:p>
      </dgm:t>
    </dgm:pt>
    <dgm:pt modelId="{BB14B004-48D1-4B90-AAEF-26AA15465F22}" type="parTrans" cxnId="{F60F625A-8967-47A3-B3D2-1FB0712774BB}">
      <dgm:prSet/>
      <dgm:spPr/>
      <dgm:t>
        <a:bodyPr/>
        <a:lstStyle/>
        <a:p>
          <a:endParaRPr lang="en-NL"/>
        </a:p>
      </dgm:t>
    </dgm:pt>
    <dgm:pt modelId="{5A86B370-4BC2-4B55-82CC-392BDF12D534}" type="sibTrans" cxnId="{F60F625A-8967-47A3-B3D2-1FB0712774BB}">
      <dgm:prSet/>
      <dgm:spPr/>
      <dgm:t>
        <a:bodyPr/>
        <a:lstStyle/>
        <a:p>
          <a:endParaRPr lang="en-NL"/>
        </a:p>
      </dgm:t>
    </dgm:pt>
    <dgm:pt modelId="{EE252CAC-2269-488C-891B-1060C1440841}">
      <dgm:prSet phldrT="[Text]"/>
      <dgm:spPr/>
      <dgm:t>
        <a:bodyPr/>
        <a:lstStyle/>
        <a:p>
          <a:endParaRPr lang="en-NL" dirty="0"/>
        </a:p>
      </dgm:t>
    </dgm:pt>
    <dgm:pt modelId="{D777A38F-5AD7-46C3-B4B2-AB5A21664B35}" type="parTrans" cxnId="{345E7D23-3C54-4A73-BF7C-7C8E8305D5C7}">
      <dgm:prSet/>
      <dgm:spPr/>
      <dgm:t>
        <a:bodyPr/>
        <a:lstStyle/>
        <a:p>
          <a:endParaRPr lang="en-NL"/>
        </a:p>
      </dgm:t>
    </dgm:pt>
    <dgm:pt modelId="{64B71349-CBE7-425D-B023-FBB4D2F17FBB}" type="sibTrans" cxnId="{345E7D23-3C54-4A73-BF7C-7C8E8305D5C7}">
      <dgm:prSet/>
      <dgm:spPr/>
      <dgm:t>
        <a:bodyPr/>
        <a:lstStyle/>
        <a:p>
          <a:endParaRPr lang="en-NL"/>
        </a:p>
      </dgm:t>
    </dgm:pt>
    <dgm:pt modelId="{CDE99CF0-62F8-4060-9084-867095511136}">
      <dgm:prSet phldrT="[Text]"/>
      <dgm:spPr/>
      <dgm:t>
        <a:bodyPr/>
        <a:lstStyle/>
        <a:p>
          <a:r>
            <a:rPr lang="nl-NL" dirty="0"/>
            <a:t>Application</a:t>
          </a:r>
          <a:endParaRPr lang="en-NL" dirty="0"/>
        </a:p>
      </dgm:t>
    </dgm:pt>
    <dgm:pt modelId="{143D63A2-3383-4627-8B53-DA37586276BE}" type="parTrans" cxnId="{D57E4854-FA06-4CB8-877D-366152A90FCF}">
      <dgm:prSet/>
      <dgm:spPr/>
      <dgm:t>
        <a:bodyPr/>
        <a:lstStyle/>
        <a:p>
          <a:endParaRPr lang="en-NL"/>
        </a:p>
      </dgm:t>
    </dgm:pt>
    <dgm:pt modelId="{F51A8429-2B82-4DB7-B992-4DA3B7388E09}" type="sibTrans" cxnId="{D57E4854-FA06-4CB8-877D-366152A90FCF}">
      <dgm:prSet/>
      <dgm:spPr/>
      <dgm:t>
        <a:bodyPr/>
        <a:lstStyle/>
        <a:p>
          <a:endParaRPr lang="en-NL"/>
        </a:p>
      </dgm:t>
    </dgm:pt>
    <dgm:pt modelId="{D1CF59EB-5356-496C-A772-C137FAE99347}">
      <dgm:prSet phldrT="[Text]"/>
      <dgm:spPr/>
      <dgm:t>
        <a:bodyPr/>
        <a:lstStyle/>
        <a:p>
          <a:endParaRPr lang="en-NL" dirty="0"/>
        </a:p>
      </dgm:t>
    </dgm:pt>
    <dgm:pt modelId="{556B29DC-B2EE-4A75-9CC7-A0F8D752E72C}" type="parTrans" cxnId="{04F00B58-2809-4726-98DA-BC18E17EF339}">
      <dgm:prSet/>
      <dgm:spPr/>
      <dgm:t>
        <a:bodyPr/>
        <a:lstStyle/>
        <a:p>
          <a:endParaRPr lang="en-NL"/>
        </a:p>
      </dgm:t>
    </dgm:pt>
    <dgm:pt modelId="{6EE4C6F9-6743-4008-A6C2-C8B4A934DC05}" type="sibTrans" cxnId="{04F00B58-2809-4726-98DA-BC18E17EF339}">
      <dgm:prSet/>
      <dgm:spPr/>
      <dgm:t>
        <a:bodyPr/>
        <a:lstStyle/>
        <a:p>
          <a:endParaRPr lang="en-NL"/>
        </a:p>
      </dgm:t>
    </dgm:pt>
    <dgm:pt modelId="{1E76B87E-AD8F-4702-BEE9-A9128249BBD1}">
      <dgm:prSet phldrT="[Text]"/>
      <dgm:spPr/>
      <dgm:t>
        <a:bodyPr/>
        <a:lstStyle/>
        <a:p>
          <a:r>
            <a:rPr lang="nl-NL" dirty="0"/>
            <a:t>Platform &amp; Infra</a:t>
          </a:r>
          <a:endParaRPr lang="en-NL" dirty="0"/>
        </a:p>
      </dgm:t>
    </dgm:pt>
    <dgm:pt modelId="{1017F99B-E0AA-411B-A5ED-3B6F841B3699}" type="parTrans" cxnId="{B4F70CF9-2BCD-4A87-BFFD-040DAC95492A}">
      <dgm:prSet/>
      <dgm:spPr/>
      <dgm:t>
        <a:bodyPr/>
        <a:lstStyle/>
        <a:p>
          <a:endParaRPr lang="en-NL"/>
        </a:p>
      </dgm:t>
    </dgm:pt>
    <dgm:pt modelId="{18DFFDA9-3309-459F-BE7B-D173DCB3B387}" type="sibTrans" cxnId="{B4F70CF9-2BCD-4A87-BFFD-040DAC95492A}">
      <dgm:prSet/>
      <dgm:spPr/>
      <dgm:t>
        <a:bodyPr/>
        <a:lstStyle/>
        <a:p>
          <a:endParaRPr lang="en-NL"/>
        </a:p>
      </dgm:t>
    </dgm:pt>
    <dgm:pt modelId="{968AA138-F672-4D81-81BF-C6CE5DE67FF6}">
      <dgm:prSet phldrT="[Text]"/>
      <dgm:spPr/>
      <dgm:t>
        <a:bodyPr/>
        <a:lstStyle/>
        <a:p>
          <a:endParaRPr lang="en-NL" dirty="0"/>
        </a:p>
      </dgm:t>
    </dgm:pt>
    <dgm:pt modelId="{B8479BC6-BB69-4799-96BF-13E3DF73AF75}" type="parTrans" cxnId="{437C3ADF-4AC4-4B77-A113-65467EB6C76F}">
      <dgm:prSet/>
      <dgm:spPr/>
      <dgm:t>
        <a:bodyPr/>
        <a:lstStyle/>
        <a:p>
          <a:endParaRPr lang="en-NL"/>
        </a:p>
      </dgm:t>
    </dgm:pt>
    <dgm:pt modelId="{00DD7DF4-B17D-4D55-8885-02DBC5098BC2}" type="sibTrans" cxnId="{437C3ADF-4AC4-4B77-A113-65467EB6C76F}">
      <dgm:prSet/>
      <dgm:spPr/>
      <dgm:t>
        <a:bodyPr/>
        <a:lstStyle/>
        <a:p>
          <a:endParaRPr lang="en-NL"/>
        </a:p>
      </dgm:t>
    </dgm:pt>
    <dgm:pt modelId="{AD7B1DDB-6F68-44A3-92FB-18F2F25E901E}">
      <dgm:prSet phldrT="[Text]"/>
      <dgm:spPr/>
      <dgm:t>
        <a:bodyPr/>
        <a:lstStyle/>
        <a:p>
          <a:r>
            <a:rPr lang="nl-NL" dirty="0"/>
            <a:t>Platform &amp; Infra</a:t>
          </a:r>
          <a:endParaRPr lang="en-NL" dirty="0"/>
        </a:p>
      </dgm:t>
    </dgm:pt>
    <dgm:pt modelId="{B793EDEB-8829-4540-AE56-03A45B41552E}" type="parTrans" cxnId="{C711D95B-0B20-48F9-8D43-115AC2218EAB}">
      <dgm:prSet/>
      <dgm:spPr/>
      <dgm:t>
        <a:bodyPr/>
        <a:lstStyle/>
        <a:p>
          <a:endParaRPr lang="en-NL"/>
        </a:p>
      </dgm:t>
    </dgm:pt>
    <dgm:pt modelId="{AECAFBE3-F9F8-47D6-B5AF-D345FE1E2B5B}" type="sibTrans" cxnId="{C711D95B-0B20-48F9-8D43-115AC2218EAB}">
      <dgm:prSet/>
      <dgm:spPr/>
      <dgm:t>
        <a:bodyPr/>
        <a:lstStyle/>
        <a:p>
          <a:endParaRPr lang="en-NL"/>
        </a:p>
      </dgm:t>
    </dgm:pt>
    <dgm:pt modelId="{BDB6AB53-4FA4-4A16-9846-7B3A22D9EE60}">
      <dgm:prSet phldrT="[Text]"/>
      <dgm:spPr/>
      <dgm:t>
        <a:bodyPr/>
        <a:lstStyle/>
        <a:p>
          <a:endParaRPr lang="en-NL" dirty="0"/>
        </a:p>
      </dgm:t>
    </dgm:pt>
    <dgm:pt modelId="{F126C8B6-E06E-4957-997F-5AD953A4C6FF}" type="parTrans" cxnId="{8CAA38BC-FBA6-464A-A08B-DA3B61CF6A41}">
      <dgm:prSet/>
      <dgm:spPr/>
      <dgm:t>
        <a:bodyPr/>
        <a:lstStyle/>
        <a:p>
          <a:endParaRPr lang="en-NL"/>
        </a:p>
      </dgm:t>
    </dgm:pt>
    <dgm:pt modelId="{8DF9AEF9-5752-424E-B7D5-A1D95BF7EC8A}" type="sibTrans" cxnId="{8CAA38BC-FBA6-464A-A08B-DA3B61CF6A41}">
      <dgm:prSet/>
      <dgm:spPr/>
      <dgm:t>
        <a:bodyPr/>
        <a:lstStyle/>
        <a:p>
          <a:endParaRPr lang="en-NL"/>
        </a:p>
      </dgm:t>
    </dgm:pt>
    <dgm:pt modelId="{FA137742-E7C9-420F-9A36-14635982845E}" type="pres">
      <dgm:prSet presAssocID="{B4666C1C-AD07-4F66-B598-2F975AD1C803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B30976EE-0585-4AA2-A788-AFCF22BB230C}" type="pres">
      <dgm:prSet presAssocID="{B4666C1C-AD07-4F66-B598-2F975AD1C803}" presName="children" presStyleCnt="0"/>
      <dgm:spPr/>
    </dgm:pt>
    <dgm:pt modelId="{EECC13F4-75E0-4124-8429-DE2C49BA2D4F}" type="pres">
      <dgm:prSet presAssocID="{B4666C1C-AD07-4F66-B598-2F975AD1C803}" presName="child1group" presStyleCnt="0"/>
      <dgm:spPr/>
    </dgm:pt>
    <dgm:pt modelId="{693CF5F7-6D2C-4984-A217-3C21A513959C}" type="pres">
      <dgm:prSet presAssocID="{B4666C1C-AD07-4F66-B598-2F975AD1C803}" presName="child1" presStyleLbl="bgAcc1" presStyleIdx="0" presStyleCnt="4"/>
      <dgm:spPr/>
    </dgm:pt>
    <dgm:pt modelId="{F266F660-3668-4322-84AE-81F64BF04A93}" type="pres">
      <dgm:prSet presAssocID="{B4666C1C-AD07-4F66-B598-2F975AD1C803}" presName="child1Text" presStyleLbl="bgAcc1" presStyleIdx="0" presStyleCnt="4">
        <dgm:presLayoutVars>
          <dgm:bulletEnabled val="1"/>
        </dgm:presLayoutVars>
      </dgm:prSet>
      <dgm:spPr/>
    </dgm:pt>
    <dgm:pt modelId="{82627BD1-40C9-45ED-91D8-023489030177}" type="pres">
      <dgm:prSet presAssocID="{B4666C1C-AD07-4F66-B598-2F975AD1C803}" presName="child2group" presStyleCnt="0"/>
      <dgm:spPr/>
    </dgm:pt>
    <dgm:pt modelId="{8A87DF49-7DB5-4AD1-8EFC-4390D1CDDA7B}" type="pres">
      <dgm:prSet presAssocID="{B4666C1C-AD07-4F66-B598-2F975AD1C803}" presName="child2" presStyleLbl="bgAcc1" presStyleIdx="1" presStyleCnt="4"/>
      <dgm:spPr/>
    </dgm:pt>
    <dgm:pt modelId="{EBF49C1A-6646-4E47-8658-86255E588AF1}" type="pres">
      <dgm:prSet presAssocID="{B4666C1C-AD07-4F66-B598-2F975AD1C803}" presName="child2Text" presStyleLbl="bgAcc1" presStyleIdx="1" presStyleCnt="4">
        <dgm:presLayoutVars>
          <dgm:bulletEnabled val="1"/>
        </dgm:presLayoutVars>
      </dgm:prSet>
      <dgm:spPr/>
    </dgm:pt>
    <dgm:pt modelId="{9D5DDB92-8A86-4F48-BC41-B6C66A91B352}" type="pres">
      <dgm:prSet presAssocID="{B4666C1C-AD07-4F66-B598-2F975AD1C803}" presName="child3group" presStyleCnt="0"/>
      <dgm:spPr/>
    </dgm:pt>
    <dgm:pt modelId="{C821A4FB-C49D-4B4C-8B01-AF3A34BDA779}" type="pres">
      <dgm:prSet presAssocID="{B4666C1C-AD07-4F66-B598-2F975AD1C803}" presName="child3" presStyleLbl="bgAcc1" presStyleIdx="2" presStyleCnt="4"/>
      <dgm:spPr/>
    </dgm:pt>
    <dgm:pt modelId="{62433AEB-2BAF-4406-B0B3-B0B28C89DA73}" type="pres">
      <dgm:prSet presAssocID="{B4666C1C-AD07-4F66-B598-2F975AD1C803}" presName="child3Text" presStyleLbl="bgAcc1" presStyleIdx="2" presStyleCnt="4">
        <dgm:presLayoutVars>
          <dgm:bulletEnabled val="1"/>
        </dgm:presLayoutVars>
      </dgm:prSet>
      <dgm:spPr/>
    </dgm:pt>
    <dgm:pt modelId="{E8D8A089-BFCD-4DF0-BD0A-7B34459F6F85}" type="pres">
      <dgm:prSet presAssocID="{B4666C1C-AD07-4F66-B598-2F975AD1C803}" presName="child4group" presStyleCnt="0"/>
      <dgm:spPr/>
    </dgm:pt>
    <dgm:pt modelId="{DF088330-14DC-4AE4-B135-46A115CF0057}" type="pres">
      <dgm:prSet presAssocID="{B4666C1C-AD07-4F66-B598-2F975AD1C803}" presName="child4" presStyleLbl="bgAcc1" presStyleIdx="3" presStyleCnt="4"/>
      <dgm:spPr/>
    </dgm:pt>
    <dgm:pt modelId="{16E2C5FF-DCDA-473A-B1E8-F567C042916E}" type="pres">
      <dgm:prSet presAssocID="{B4666C1C-AD07-4F66-B598-2F975AD1C803}" presName="child4Text" presStyleLbl="bgAcc1" presStyleIdx="3" presStyleCnt="4">
        <dgm:presLayoutVars>
          <dgm:bulletEnabled val="1"/>
        </dgm:presLayoutVars>
      </dgm:prSet>
      <dgm:spPr/>
    </dgm:pt>
    <dgm:pt modelId="{12E53B91-996B-485B-A90C-3E725BCC19B3}" type="pres">
      <dgm:prSet presAssocID="{B4666C1C-AD07-4F66-B598-2F975AD1C803}" presName="childPlaceholder" presStyleCnt="0"/>
      <dgm:spPr/>
    </dgm:pt>
    <dgm:pt modelId="{4BCE6F70-838A-417B-AAEA-73BEC945EA50}" type="pres">
      <dgm:prSet presAssocID="{B4666C1C-AD07-4F66-B598-2F975AD1C803}" presName="circle" presStyleCnt="0"/>
      <dgm:spPr/>
    </dgm:pt>
    <dgm:pt modelId="{4A0868B4-B655-49E3-B599-0152F2972EF5}" type="pres">
      <dgm:prSet presAssocID="{B4666C1C-AD07-4F66-B598-2F975AD1C803}" presName="quadrant1" presStyleLbl="node1" presStyleIdx="0" presStyleCnt="4" custLinFactNeighborX="2294" custLinFactNeighborY="3008">
        <dgm:presLayoutVars>
          <dgm:chMax val="1"/>
          <dgm:bulletEnabled val="1"/>
        </dgm:presLayoutVars>
      </dgm:prSet>
      <dgm:spPr/>
    </dgm:pt>
    <dgm:pt modelId="{3E384BBF-FC0A-4537-9F06-8C7F56C1444C}" type="pres">
      <dgm:prSet presAssocID="{B4666C1C-AD07-4F66-B598-2F975AD1C803}" presName="quadrant2" presStyleLbl="node1" presStyleIdx="1" presStyleCnt="4" custLinFactNeighborX="-2325" custLinFactNeighborY="3438">
        <dgm:presLayoutVars>
          <dgm:chMax val="1"/>
          <dgm:bulletEnabled val="1"/>
        </dgm:presLayoutVars>
      </dgm:prSet>
      <dgm:spPr/>
    </dgm:pt>
    <dgm:pt modelId="{661C8996-24E9-46E8-8132-68D1055E7B38}" type="pres">
      <dgm:prSet presAssocID="{B4666C1C-AD07-4F66-B598-2F975AD1C803}" presName="quadrant3" presStyleLbl="node1" presStyleIdx="2" presStyleCnt="4" custLinFactNeighborX="-3010" custLinFactNeighborY="-2150">
        <dgm:presLayoutVars>
          <dgm:chMax val="1"/>
          <dgm:bulletEnabled val="1"/>
        </dgm:presLayoutVars>
      </dgm:prSet>
      <dgm:spPr/>
    </dgm:pt>
    <dgm:pt modelId="{E331208F-6247-470B-A4A9-A651E68780D6}" type="pres">
      <dgm:prSet presAssocID="{B4666C1C-AD07-4F66-B598-2F975AD1C803}" presName="quadrant4" presStyleLbl="node1" presStyleIdx="3" presStyleCnt="4" custLinFactNeighborX="2294" custLinFactNeighborY="-2149">
        <dgm:presLayoutVars>
          <dgm:chMax val="1"/>
          <dgm:bulletEnabled val="1"/>
        </dgm:presLayoutVars>
      </dgm:prSet>
      <dgm:spPr/>
    </dgm:pt>
    <dgm:pt modelId="{19901C64-48EF-4483-8137-3402EB02EC3A}" type="pres">
      <dgm:prSet presAssocID="{B4666C1C-AD07-4F66-B598-2F975AD1C803}" presName="quadrantPlaceholder" presStyleCnt="0"/>
      <dgm:spPr/>
    </dgm:pt>
    <dgm:pt modelId="{C41E0C0D-0CB6-4C13-BA28-8C99BEE99D87}" type="pres">
      <dgm:prSet presAssocID="{B4666C1C-AD07-4F66-B598-2F975AD1C803}" presName="center1" presStyleLbl="fgShp" presStyleIdx="0" presStyleCnt="2" custLinFactX="300000" custLinFactNeighborX="388959" custLinFactNeighborY="-32622"/>
      <dgm:spPr>
        <a:solidFill>
          <a:schemeClr val="bg1"/>
        </a:solidFill>
      </dgm:spPr>
    </dgm:pt>
    <dgm:pt modelId="{855E0AEC-2C3C-4DF0-9CB7-3A3BEC9E76CA}" type="pres">
      <dgm:prSet presAssocID="{B4666C1C-AD07-4F66-B598-2F975AD1C803}" presName="center2" presStyleLbl="fgShp" presStyleIdx="1" presStyleCnt="2" custFlipHor="1" custLinFactX="200000" custLinFactNeighborX="230680" custLinFactNeighborY="-21084"/>
      <dgm:spPr>
        <a:solidFill>
          <a:schemeClr val="bg1"/>
        </a:solidFill>
      </dgm:spPr>
    </dgm:pt>
  </dgm:ptLst>
  <dgm:cxnLst>
    <dgm:cxn modelId="{CF244C07-C4D5-415E-B10B-91FD366EA994}" type="presOf" srcId="{EE252CAC-2269-488C-891B-1060C1440841}" destId="{693CF5F7-6D2C-4984-A217-3C21A513959C}" srcOrd="0" destOrd="0" presId="urn:microsoft.com/office/officeart/2005/8/layout/cycle4"/>
    <dgm:cxn modelId="{6D2E720B-4E2B-44DE-B52C-BBE9ABE39E33}" type="presOf" srcId="{BDB6AB53-4FA4-4A16-9846-7B3A22D9EE60}" destId="{16E2C5FF-DCDA-473A-B1E8-F567C042916E}" srcOrd="1" destOrd="0" presId="urn:microsoft.com/office/officeart/2005/8/layout/cycle4"/>
    <dgm:cxn modelId="{345E7D23-3C54-4A73-BF7C-7C8E8305D5C7}" srcId="{93BF5FBD-6BAF-4E18-AACF-BCC99AE7CE9D}" destId="{EE252CAC-2269-488C-891B-1060C1440841}" srcOrd="0" destOrd="0" parTransId="{D777A38F-5AD7-46C3-B4B2-AB5A21664B35}" sibTransId="{64B71349-CBE7-425D-B023-FBB4D2F17FBB}"/>
    <dgm:cxn modelId="{6D45672D-EC6C-4A4B-9C38-B455E4E93EC8}" type="presOf" srcId="{93BF5FBD-6BAF-4E18-AACF-BCC99AE7CE9D}" destId="{4A0868B4-B655-49E3-B599-0152F2972EF5}" srcOrd="0" destOrd="0" presId="urn:microsoft.com/office/officeart/2005/8/layout/cycle4"/>
    <dgm:cxn modelId="{227D0740-32EC-4272-9A8E-79C3F5731945}" type="presOf" srcId="{BDB6AB53-4FA4-4A16-9846-7B3A22D9EE60}" destId="{DF088330-14DC-4AE4-B135-46A115CF0057}" srcOrd="0" destOrd="0" presId="urn:microsoft.com/office/officeart/2005/8/layout/cycle4"/>
    <dgm:cxn modelId="{C711D95B-0B20-48F9-8D43-115AC2218EAB}" srcId="{B4666C1C-AD07-4F66-B598-2F975AD1C803}" destId="{AD7B1DDB-6F68-44A3-92FB-18F2F25E901E}" srcOrd="3" destOrd="0" parTransId="{B793EDEB-8829-4540-AE56-03A45B41552E}" sibTransId="{AECAFBE3-F9F8-47D6-B5AF-D345FE1E2B5B}"/>
    <dgm:cxn modelId="{16020F6A-159E-4DFC-A365-E336DAC3EA21}" type="presOf" srcId="{EE252CAC-2269-488C-891B-1060C1440841}" destId="{F266F660-3668-4322-84AE-81F64BF04A93}" srcOrd="1" destOrd="0" presId="urn:microsoft.com/office/officeart/2005/8/layout/cycle4"/>
    <dgm:cxn modelId="{F996804A-0929-4087-B87F-8372B7F8C43D}" type="presOf" srcId="{AD7B1DDB-6F68-44A3-92FB-18F2F25E901E}" destId="{E331208F-6247-470B-A4A9-A651E68780D6}" srcOrd="0" destOrd="0" presId="urn:microsoft.com/office/officeart/2005/8/layout/cycle4"/>
    <dgm:cxn modelId="{54A6D373-56A2-46F9-BCB8-260697BD351E}" type="presOf" srcId="{B4666C1C-AD07-4F66-B598-2F975AD1C803}" destId="{FA137742-E7C9-420F-9A36-14635982845E}" srcOrd="0" destOrd="0" presId="urn:microsoft.com/office/officeart/2005/8/layout/cycle4"/>
    <dgm:cxn modelId="{D57E4854-FA06-4CB8-877D-366152A90FCF}" srcId="{B4666C1C-AD07-4F66-B598-2F975AD1C803}" destId="{CDE99CF0-62F8-4060-9084-867095511136}" srcOrd="1" destOrd="0" parTransId="{143D63A2-3383-4627-8B53-DA37586276BE}" sibTransId="{F51A8429-2B82-4DB7-B992-4DA3B7388E09}"/>
    <dgm:cxn modelId="{F0684857-F8EF-4C04-82A4-178B9C285E71}" type="presOf" srcId="{D1CF59EB-5356-496C-A772-C137FAE99347}" destId="{8A87DF49-7DB5-4AD1-8EFC-4390D1CDDA7B}" srcOrd="0" destOrd="0" presId="urn:microsoft.com/office/officeart/2005/8/layout/cycle4"/>
    <dgm:cxn modelId="{04F00B58-2809-4726-98DA-BC18E17EF339}" srcId="{CDE99CF0-62F8-4060-9084-867095511136}" destId="{D1CF59EB-5356-496C-A772-C137FAE99347}" srcOrd="0" destOrd="0" parTransId="{556B29DC-B2EE-4A75-9CC7-A0F8D752E72C}" sibTransId="{6EE4C6F9-6743-4008-A6C2-C8B4A934DC05}"/>
    <dgm:cxn modelId="{F60F625A-8967-47A3-B3D2-1FB0712774BB}" srcId="{B4666C1C-AD07-4F66-B598-2F975AD1C803}" destId="{93BF5FBD-6BAF-4E18-AACF-BCC99AE7CE9D}" srcOrd="0" destOrd="0" parTransId="{BB14B004-48D1-4B90-AAEF-26AA15465F22}" sibTransId="{5A86B370-4BC2-4B55-82CC-392BDF12D534}"/>
    <dgm:cxn modelId="{1DAFC395-2D59-4856-882B-55447AB16A3A}" type="presOf" srcId="{CDE99CF0-62F8-4060-9084-867095511136}" destId="{3E384BBF-FC0A-4537-9F06-8C7F56C1444C}" srcOrd="0" destOrd="0" presId="urn:microsoft.com/office/officeart/2005/8/layout/cycle4"/>
    <dgm:cxn modelId="{DD4BC995-7385-47AB-B1C2-10E6F307D5EE}" type="presOf" srcId="{D1CF59EB-5356-496C-A772-C137FAE99347}" destId="{EBF49C1A-6646-4E47-8658-86255E588AF1}" srcOrd="1" destOrd="0" presId="urn:microsoft.com/office/officeart/2005/8/layout/cycle4"/>
    <dgm:cxn modelId="{13F9B4AD-8C94-4CE0-A6B5-FA25D4EE7F4B}" type="presOf" srcId="{1E76B87E-AD8F-4702-BEE9-A9128249BBD1}" destId="{661C8996-24E9-46E8-8132-68D1055E7B38}" srcOrd="0" destOrd="0" presId="urn:microsoft.com/office/officeart/2005/8/layout/cycle4"/>
    <dgm:cxn modelId="{1E4BABB2-4291-4A4E-88C1-85E0E454A1E4}" type="presOf" srcId="{968AA138-F672-4D81-81BF-C6CE5DE67FF6}" destId="{C821A4FB-C49D-4B4C-8B01-AF3A34BDA779}" srcOrd="0" destOrd="0" presId="urn:microsoft.com/office/officeart/2005/8/layout/cycle4"/>
    <dgm:cxn modelId="{8CAA38BC-FBA6-464A-A08B-DA3B61CF6A41}" srcId="{AD7B1DDB-6F68-44A3-92FB-18F2F25E901E}" destId="{BDB6AB53-4FA4-4A16-9846-7B3A22D9EE60}" srcOrd="0" destOrd="0" parTransId="{F126C8B6-E06E-4957-997F-5AD953A4C6FF}" sibTransId="{8DF9AEF9-5752-424E-B7D5-A1D95BF7EC8A}"/>
    <dgm:cxn modelId="{EE3DB2CC-182E-491F-B724-53947D5610F6}" type="presOf" srcId="{968AA138-F672-4D81-81BF-C6CE5DE67FF6}" destId="{62433AEB-2BAF-4406-B0B3-B0B28C89DA73}" srcOrd="1" destOrd="0" presId="urn:microsoft.com/office/officeart/2005/8/layout/cycle4"/>
    <dgm:cxn modelId="{437C3ADF-4AC4-4B77-A113-65467EB6C76F}" srcId="{1E76B87E-AD8F-4702-BEE9-A9128249BBD1}" destId="{968AA138-F672-4D81-81BF-C6CE5DE67FF6}" srcOrd="0" destOrd="0" parTransId="{B8479BC6-BB69-4799-96BF-13E3DF73AF75}" sibTransId="{00DD7DF4-B17D-4D55-8885-02DBC5098BC2}"/>
    <dgm:cxn modelId="{B4F70CF9-2BCD-4A87-BFFD-040DAC95492A}" srcId="{B4666C1C-AD07-4F66-B598-2F975AD1C803}" destId="{1E76B87E-AD8F-4702-BEE9-A9128249BBD1}" srcOrd="2" destOrd="0" parTransId="{1017F99B-E0AA-411B-A5ED-3B6F841B3699}" sibTransId="{18DFFDA9-3309-459F-BE7B-D173DCB3B387}"/>
    <dgm:cxn modelId="{B56F36DC-0409-4A6B-8751-DA7895EB9D4C}" type="presParOf" srcId="{FA137742-E7C9-420F-9A36-14635982845E}" destId="{B30976EE-0585-4AA2-A788-AFCF22BB230C}" srcOrd="0" destOrd="0" presId="urn:microsoft.com/office/officeart/2005/8/layout/cycle4"/>
    <dgm:cxn modelId="{CEBD4B44-F217-48FE-868A-79F5D24FC3A5}" type="presParOf" srcId="{B30976EE-0585-4AA2-A788-AFCF22BB230C}" destId="{EECC13F4-75E0-4124-8429-DE2C49BA2D4F}" srcOrd="0" destOrd="0" presId="urn:microsoft.com/office/officeart/2005/8/layout/cycle4"/>
    <dgm:cxn modelId="{05DDB13E-A830-44A4-A74C-085F3F7AC080}" type="presParOf" srcId="{EECC13F4-75E0-4124-8429-DE2C49BA2D4F}" destId="{693CF5F7-6D2C-4984-A217-3C21A513959C}" srcOrd="0" destOrd="0" presId="urn:microsoft.com/office/officeart/2005/8/layout/cycle4"/>
    <dgm:cxn modelId="{6EA67B05-CBC5-4A59-998A-F01AFA3DB255}" type="presParOf" srcId="{EECC13F4-75E0-4124-8429-DE2C49BA2D4F}" destId="{F266F660-3668-4322-84AE-81F64BF04A93}" srcOrd="1" destOrd="0" presId="urn:microsoft.com/office/officeart/2005/8/layout/cycle4"/>
    <dgm:cxn modelId="{231B149F-EA1B-4FDB-9463-681E5A450756}" type="presParOf" srcId="{B30976EE-0585-4AA2-A788-AFCF22BB230C}" destId="{82627BD1-40C9-45ED-91D8-023489030177}" srcOrd="1" destOrd="0" presId="urn:microsoft.com/office/officeart/2005/8/layout/cycle4"/>
    <dgm:cxn modelId="{A0EE585B-64F6-4D0D-9D83-78869125BC97}" type="presParOf" srcId="{82627BD1-40C9-45ED-91D8-023489030177}" destId="{8A87DF49-7DB5-4AD1-8EFC-4390D1CDDA7B}" srcOrd="0" destOrd="0" presId="urn:microsoft.com/office/officeart/2005/8/layout/cycle4"/>
    <dgm:cxn modelId="{13EB040A-E9AF-4101-9405-916032914B2C}" type="presParOf" srcId="{82627BD1-40C9-45ED-91D8-023489030177}" destId="{EBF49C1A-6646-4E47-8658-86255E588AF1}" srcOrd="1" destOrd="0" presId="urn:microsoft.com/office/officeart/2005/8/layout/cycle4"/>
    <dgm:cxn modelId="{416910F8-304E-4D42-A864-912567B6A817}" type="presParOf" srcId="{B30976EE-0585-4AA2-A788-AFCF22BB230C}" destId="{9D5DDB92-8A86-4F48-BC41-B6C66A91B352}" srcOrd="2" destOrd="0" presId="urn:microsoft.com/office/officeart/2005/8/layout/cycle4"/>
    <dgm:cxn modelId="{8BDE9E78-8D93-4991-BAF6-E75A61C82D6B}" type="presParOf" srcId="{9D5DDB92-8A86-4F48-BC41-B6C66A91B352}" destId="{C821A4FB-C49D-4B4C-8B01-AF3A34BDA779}" srcOrd="0" destOrd="0" presId="urn:microsoft.com/office/officeart/2005/8/layout/cycle4"/>
    <dgm:cxn modelId="{2DDBB4AC-5291-4557-8CD4-F19919174FB7}" type="presParOf" srcId="{9D5DDB92-8A86-4F48-BC41-B6C66A91B352}" destId="{62433AEB-2BAF-4406-B0B3-B0B28C89DA73}" srcOrd="1" destOrd="0" presId="urn:microsoft.com/office/officeart/2005/8/layout/cycle4"/>
    <dgm:cxn modelId="{FDA0F51C-653F-4F25-9956-C05293AF93A9}" type="presParOf" srcId="{B30976EE-0585-4AA2-A788-AFCF22BB230C}" destId="{E8D8A089-BFCD-4DF0-BD0A-7B34459F6F85}" srcOrd="3" destOrd="0" presId="urn:microsoft.com/office/officeart/2005/8/layout/cycle4"/>
    <dgm:cxn modelId="{BF28CB13-7772-427E-83CE-4C68854BB152}" type="presParOf" srcId="{E8D8A089-BFCD-4DF0-BD0A-7B34459F6F85}" destId="{DF088330-14DC-4AE4-B135-46A115CF0057}" srcOrd="0" destOrd="0" presId="urn:microsoft.com/office/officeart/2005/8/layout/cycle4"/>
    <dgm:cxn modelId="{B44D703F-8192-4C1F-BA9F-A123411F3924}" type="presParOf" srcId="{E8D8A089-BFCD-4DF0-BD0A-7B34459F6F85}" destId="{16E2C5FF-DCDA-473A-B1E8-F567C042916E}" srcOrd="1" destOrd="0" presId="urn:microsoft.com/office/officeart/2005/8/layout/cycle4"/>
    <dgm:cxn modelId="{9AE6818F-DF6B-41EC-A218-5C376F914C34}" type="presParOf" srcId="{B30976EE-0585-4AA2-A788-AFCF22BB230C}" destId="{12E53B91-996B-485B-A90C-3E725BCC19B3}" srcOrd="4" destOrd="0" presId="urn:microsoft.com/office/officeart/2005/8/layout/cycle4"/>
    <dgm:cxn modelId="{7C1D6F2A-37B9-4BB1-BAFF-DB1BFEB11FAD}" type="presParOf" srcId="{FA137742-E7C9-420F-9A36-14635982845E}" destId="{4BCE6F70-838A-417B-AAEA-73BEC945EA50}" srcOrd="1" destOrd="0" presId="urn:microsoft.com/office/officeart/2005/8/layout/cycle4"/>
    <dgm:cxn modelId="{22BBA3E6-97F4-4712-BBD4-EA20F52674A4}" type="presParOf" srcId="{4BCE6F70-838A-417B-AAEA-73BEC945EA50}" destId="{4A0868B4-B655-49E3-B599-0152F2972EF5}" srcOrd="0" destOrd="0" presId="urn:microsoft.com/office/officeart/2005/8/layout/cycle4"/>
    <dgm:cxn modelId="{391994BA-7867-4DC5-BFE3-FDA44193D433}" type="presParOf" srcId="{4BCE6F70-838A-417B-AAEA-73BEC945EA50}" destId="{3E384BBF-FC0A-4537-9F06-8C7F56C1444C}" srcOrd="1" destOrd="0" presId="urn:microsoft.com/office/officeart/2005/8/layout/cycle4"/>
    <dgm:cxn modelId="{7C9DE589-6857-4E6B-B2FC-EC9EC3C84FD5}" type="presParOf" srcId="{4BCE6F70-838A-417B-AAEA-73BEC945EA50}" destId="{661C8996-24E9-46E8-8132-68D1055E7B38}" srcOrd="2" destOrd="0" presId="urn:microsoft.com/office/officeart/2005/8/layout/cycle4"/>
    <dgm:cxn modelId="{16C72F15-489B-45F5-BEA3-DEC1E66325C2}" type="presParOf" srcId="{4BCE6F70-838A-417B-AAEA-73BEC945EA50}" destId="{E331208F-6247-470B-A4A9-A651E68780D6}" srcOrd="3" destOrd="0" presId="urn:microsoft.com/office/officeart/2005/8/layout/cycle4"/>
    <dgm:cxn modelId="{0A8DC2A7-70C3-4D24-8505-1667306F6765}" type="presParOf" srcId="{4BCE6F70-838A-417B-AAEA-73BEC945EA50}" destId="{19901C64-48EF-4483-8137-3402EB02EC3A}" srcOrd="4" destOrd="0" presId="urn:microsoft.com/office/officeart/2005/8/layout/cycle4"/>
    <dgm:cxn modelId="{5A7A30D7-754F-4707-BCB4-1E2CA908A982}" type="presParOf" srcId="{FA137742-E7C9-420F-9A36-14635982845E}" destId="{C41E0C0D-0CB6-4C13-BA28-8C99BEE99D87}" srcOrd="2" destOrd="0" presId="urn:microsoft.com/office/officeart/2005/8/layout/cycle4"/>
    <dgm:cxn modelId="{1ED491EB-BBC4-4175-9676-B379DBEAE570}" type="presParOf" srcId="{FA137742-E7C9-420F-9A36-14635982845E}" destId="{855E0AEC-2C3C-4DF0-9CB7-3A3BEC9E76CA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21A4FB-C49D-4B4C-8B01-AF3A34BDA779}">
      <dsp:nvSpPr>
        <dsp:cNvPr id="0" name=""/>
        <dsp:cNvSpPr/>
      </dsp:nvSpPr>
      <dsp:spPr>
        <a:xfrm>
          <a:off x="3901179" y="2570289"/>
          <a:ext cx="1867239" cy="12095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900" kern="1200" dirty="0" err="1"/>
            <a:t>Ops</a:t>
          </a:r>
          <a:endParaRPr lang="en-NL" sz="2900" kern="1200" dirty="0"/>
        </a:p>
      </dsp:txBody>
      <dsp:txXfrm>
        <a:off x="4487921" y="2899246"/>
        <a:ext cx="1253927" cy="854021"/>
      </dsp:txXfrm>
    </dsp:sp>
    <dsp:sp modelId="{DF088330-14DC-4AE4-B135-46A115CF0057}">
      <dsp:nvSpPr>
        <dsp:cNvPr id="0" name=""/>
        <dsp:cNvSpPr/>
      </dsp:nvSpPr>
      <dsp:spPr>
        <a:xfrm>
          <a:off x="854630" y="2570289"/>
          <a:ext cx="1867239" cy="12095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900" kern="1200" dirty="0" err="1"/>
            <a:t>Dev</a:t>
          </a:r>
          <a:endParaRPr lang="en-NL" sz="2900" kern="1200" dirty="0"/>
        </a:p>
      </dsp:txBody>
      <dsp:txXfrm>
        <a:off x="881200" y="2899246"/>
        <a:ext cx="1253927" cy="854021"/>
      </dsp:txXfrm>
    </dsp:sp>
    <dsp:sp modelId="{8A87DF49-7DB5-4AD1-8EFC-4390D1CDDA7B}">
      <dsp:nvSpPr>
        <dsp:cNvPr id="0" name=""/>
        <dsp:cNvSpPr/>
      </dsp:nvSpPr>
      <dsp:spPr>
        <a:xfrm>
          <a:off x="3901179" y="0"/>
          <a:ext cx="1867239" cy="12095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900" kern="1200" dirty="0" err="1"/>
            <a:t>Ops</a:t>
          </a:r>
          <a:endParaRPr lang="en-NL" sz="2900" kern="1200" dirty="0"/>
        </a:p>
      </dsp:txBody>
      <dsp:txXfrm>
        <a:off x="4487921" y="26570"/>
        <a:ext cx="1253927" cy="854021"/>
      </dsp:txXfrm>
    </dsp:sp>
    <dsp:sp modelId="{693CF5F7-6D2C-4984-A217-3C21A513959C}">
      <dsp:nvSpPr>
        <dsp:cNvPr id="0" name=""/>
        <dsp:cNvSpPr/>
      </dsp:nvSpPr>
      <dsp:spPr>
        <a:xfrm>
          <a:off x="854630" y="0"/>
          <a:ext cx="1867239" cy="12095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900" kern="1200" dirty="0" err="1"/>
            <a:t>Dev</a:t>
          </a:r>
          <a:endParaRPr lang="en-NL" sz="2900" kern="1200" dirty="0"/>
        </a:p>
      </dsp:txBody>
      <dsp:txXfrm>
        <a:off x="881200" y="26570"/>
        <a:ext cx="1253927" cy="854021"/>
      </dsp:txXfrm>
    </dsp:sp>
    <dsp:sp modelId="{4A0868B4-B655-49E3-B599-0152F2972EF5}">
      <dsp:nvSpPr>
        <dsp:cNvPr id="0" name=""/>
        <dsp:cNvSpPr/>
      </dsp:nvSpPr>
      <dsp:spPr>
        <a:xfrm>
          <a:off x="1637056" y="215450"/>
          <a:ext cx="1636669" cy="163666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/>
            <a:t>Application</a:t>
          </a:r>
          <a:endParaRPr lang="en-NL" sz="1500" kern="1200" dirty="0"/>
        </a:p>
      </dsp:txBody>
      <dsp:txXfrm>
        <a:off x="2116425" y="694819"/>
        <a:ext cx="1157300" cy="1157300"/>
      </dsp:txXfrm>
    </dsp:sp>
    <dsp:sp modelId="{3E384BBF-FC0A-4537-9F06-8C7F56C1444C}">
      <dsp:nvSpPr>
        <dsp:cNvPr id="0" name=""/>
        <dsp:cNvSpPr/>
      </dsp:nvSpPr>
      <dsp:spPr>
        <a:xfrm rot="5400000">
          <a:off x="3349323" y="215450"/>
          <a:ext cx="1636669" cy="163666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/>
            <a:t>Application</a:t>
          </a:r>
          <a:endParaRPr lang="en-NL" sz="1500" kern="1200" dirty="0"/>
        </a:p>
      </dsp:txBody>
      <dsp:txXfrm rot="-5400000">
        <a:off x="3349323" y="694819"/>
        <a:ext cx="1157300" cy="1157300"/>
      </dsp:txXfrm>
    </dsp:sp>
    <dsp:sp modelId="{661C8996-24E9-46E8-8132-68D1055E7B38}">
      <dsp:nvSpPr>
        <dsp:cNvPr id="0" name=""/>
        <dsp:cNvSpPr/>
      </dsp:nvSpPr>
      <dsp:spPr>
        <a:xfrm rot="10800000">
          <a:off x="3349323" y="1927717"/>
          <a:ext cx="1636669" cy="163666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/>
            <a:t>Platform &amp; Infra</a:t>
          </a:r>
          <a:endParaRPr lang="en-NL" sz="1500" kern="1200" dirty="0"/>
        </a:p>
      </dsp:txBody>
      <dsp:txXfrm rot="10800000">
        <a:off x="3349323" y="1927717"/>
        <a:ext cx="1157300" cy="1157300"/>
      </dsp:txXfrm>
    </dsp:sp>
    <dsp:sp modelId="{E331208F-6247-470B-A4A9-A651E68780D6}">
      <dsp:nvSpPr>
        <dsp:cNvPr id="0" name=""/>
        <dsp:cNvSpPr/>
      </dsp:nvSpPr>
      <dsp:spPr>
        <a:xfrm rot="16200000">
          <a:off x="1637056" y="1927717"/>
          <a:ext cx="1636669" cy="163666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/>
            <a:t>Platform &amp; Infra</a:t>
          </a:r>
          <a:endParaRPr lang="en-NL" sz="1500" kern="1200" dirty="0"/>
        </a:p>
      </dsp:txBody>
      <dsp:txXfrm rot="5400000">
        <a:off x="2116425" y="1927717"/>
        <a:ext cx="1157300" cy="1157300"/>
      </dsp:txXfrm>
    </dsp:sp>
    <dsp:sp modelId="{C41E0C0D-0CB6-4C13-BA28-8C99BEE99D87}">
      <dsp:nvSpPr>
        <dsp:cNvPr id="0" name=""/>
        <dsp:cNvSpPr/>
      </dsp:nvSpPr>
      <dsp:spPr>
        <a:xfrm>
          <a:off x="3028982" y="1549733"/>
          <a:ext cx="565085" cy="491378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5E0AEC-2C3C-4DF0-9CB7-3A3BEC9E76CA}">
      <dsp:nvSpPr>
        <dsp:cNvPr id="0" name=""/>
        <dsp:cNvSpPr/>
      </dsp:nvSpPr>
      <dsp:spPr>
        <a:xfrm rot="10800000" flipH="1">
          <a:off x="3028982" y="1738725"/>
          <a:ext cx="565085" cy="491378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21A4FB-C49D-4B4C-8B01-AF3A34BDA779}">
      <dsp:nvSpPr>
        <dsp:cNvPr id="0" name=""/>
        <dsp:cNvSpPr/>
      </dsp:nvSpPr>
      <dsp:spPr>
        <a:xfrm>
          <a:off x="3901179" y="2570289"/>
          <a:ext cx="1867239" cy="12095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7468392"/>
              <a:satOff val="-21829"/>
              <a:lumOff val="162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900" kern="1200" dirty="0" err="1"/>
            <a:t>Ops</a:t>
          </a:r>
          <a:endParaRPr lang="en-NL" sz="2900" kern="1200" dirty="0"/>
        </a:p>
      </dsp:txBody>
      <dsp:txXfrm>
        <a:off x="4487921" y="2899246"/>
        <a:ext cx="1253927" cy="854021"/>
      </dsp:txXfrm>
    </dsp:sp>
    <dsp:sp modelId="{DF088330-14DC-4AE4-B135-46A115CF0057}">
      <dsp:nvSpPr>
        <dsp:cNvPr id="0" name=""/>
        <dsp:cNvSpPr/>
      </dsp:nvSpPr>
      <dsp:spPr>
        <a:xfrm>
          <a:off x="854630" y="2570289"/>
          <a:ext cx="1867239" cy="12095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1202589"/>
              <a:satOff val="-32744"/>
              <a:lumOff val="2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900" kern="1200" dirty="0" err="1"/>
            <a:t>Dev</a:t>
          </a:r>
          <a:endParaRPr lang="en-NL" sz="2900" kern="1200" dirty="0"/>
        </a:p>
      </dsp:txBody>
      <dsp:txXfrm>
        <a:off x="881200" y="2899246"/>
        <a:ext cx="1253927" cy="854021"/>
      </dsp:txXfrm>
    </dsp:sp>
    <dsp:sp modelId="{8A87DF49-7DB5-4AD1-8EFC-4390D1CDDA7B}">
      <dsp:nvSpPr>
        <dsp:cNvPr id="0" name=""/>
        <dsp:cNvSpPr/>
      </dsp:nvSpPr>
      <dsp:spPr>
        <a:xfrm>
          <a:off x="3901179" y="0"/>
          <a:ext cx="1867239" cy="12095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3734196"/>
              <a:satOff val="-10915"/>
              <a:lumOff val="81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900" kern="1200" dirty="0" err="1"/>
            <a:t>Ops</a:t>
          </a:r>
          <a:endParaRPr lang="en-NL" sz="2900" kern="1200" dirty="0"/>
        </a:p>
      </dsp:txBody>
      <dsp:txXfrm>
        <a:off x="4487921" y="26570"/>
        <a:ext cx="1253927" cy="854021"/>
      </dsp:txXfrm>
    </dsp:sp>
    <dsp:sp modelId="{693CF5F7-6D2C-4984-A217-3C21A513959C}">
      <dsp:nvSpPr>
        <dsp:cNvPr id="0" name=""/>
        <dsp:cNvSpPr/>
      </dsp:nvSpPr>
      <dsp:spPr>
        <a:xfrm>
          <a:off x="854630" y="0"/>
          <a:ext cx="1867239" cy="12095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900" kern="1200" dirty="0" err="1"/>
            <a:t>Dev</a:t>
          </a:r>
          <a:endParaRPr lang="en-NL" sz="2900" kern="1200" dirty="0"/>
        </a:p>
      </dsp:txBody>
      <dsp:txXfrm>
        <a:off x="881200" y="26570"/>
        <a:ext cx="1253927" cy="854021"/>
      </dsp:txXfrm>
    </dsp:sp>
    <dsp:sp modelId="{4A0868B4-B655-49E3-B599-0152F2972EF5}">
      <dsp:nvSpPr>
        <dsp:cNvPr id="0" name=""/>
        <dsp:cNvSpPr/>
      </dsp:nvSpPr>
      <dsp:spPr>
        <a:xfrm>
          <a:off x="1637056" y="215450"/>
          <a:ext cx="1636669" cy="1636669"/>
        </a:xfrm>
        <a:prstGeom prst="pieWedg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/>
            <a:t>Application</a:t>
          </a:r>
          <a:endParaRPr lang="en-NL" sz="1500" kern="1200" dirty="0"/>
        </a:p>
      </dsp:txBody>
      <dsp:txXfrm>
        <a:off x="2116425" y="694819"/>
        <a:ext cx="1157300" cy="1157300"/>
      </dsp:txXfrm>
    </dsp:sp>
    <dsp:sp modelId="{3E384BBF-FC0A-4537-9F06-8C7F56C1444C}">
      <dsp:nvSpPr>
        <dsp:cNvPr id="0" name=""/>
        <dsp:cNvSpPr/>
      </dsp:nvSpPr>
      <dsp:spPr>
        <a:xfrm rot="5400000">
          <a:off x="3349323" y="215450"/>
          <a:ext cx="1636669" cy="1636669"/>
        </a:xfrm>
        <a:prstGeom prst="pieWedge">
          <a:avLst/>
        </a:prstGeom>
        <a:solidFill>
          <a:schemeClr val="accent4">
            <a:hueOff val="3734196"/>
            <a:satOff val="-10915"/>
            <a:lumOff val="81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/>
            <a:t>Application</a:t>
          </a:r>
          <a:endParaRPr lang="en-NL" sz="1500" kern="1200" dirty="0"/>
        </a:p>
      </dsp:txBody>
      <dsp:txXfrm rot="-5400000">
        <a:off x="3349323" y="694819"/>
        <a:ext cx="1157300" cy="1157300"/>
      </dsp:txXfrm>
    </dsp:sp>
    <dsp:sp modelId="{661C8996-24E9-46E8-8132-68D1055E7B38}">
      <dsp:nvSpPr>
        <dsp:cNvPr id="0" name=""/>
        <dsp:cNvSpPr/>
      </dsp:nvSpPr>
      <dsp:spPr>
        <a:xfrm rot="10800000">
          <a:off x="3349323" y="1927717"/>
          <a:ext cx="1636669" cy="1636669"/>
        </a:xfrm>
        <a:prstGeom prst="pieWedge">
          <a:avLst/>
        </a:prstGeom>
        <a:solidFill>
          <a:schemeClr val="accent4">
            <a:hueOff val="7468392"/>
            <a:satOff val="-21829"/>
            <a:lumOff val="162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/>
            <a:t>Platform &amp; Infra</a:t>
          </a:r>
          <a:endParaRPr lang="en-NL" sz="1500" kern="1200" dirty="0"/>
        </a:p>
      </dsp:txBody>
      <dsp:txXfrm rot="10800000">
        <a:off x="3349323" y="1927717"/>
        <a:ext cx="1157300" cy="1157300"/>
      </dsp:txXfrm>
    </dsp:sp>
    <dsp:sp modelId="{E331208F-6247-470B-A4A9-A651E68780D6}">
      <dsp:nvSpPr>
        <dsp:cNvPr id="0" name=""/>
        <dsp:cNvSpPr/>
      </dsp:nvSpPr>
      <dsp:spPr>
        <a:xfrm rot="16200000">
          <a:off x="1637056" y="1927717"/>
          <a:ext cx="1636669" cy="1636669"/>
        </a:xfrm>
        <a:prstGeom prst="pieWedge">
          <a:avLst/>
        </a:prstGeom>
        <a:solidFill>
          <a:schemeClr val="accent4">
            <a:hueOff val="11202589"/>
            <a:satOff val="-32744"/>
            <a:lumOff val="2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/>
            <a:t>Platform &amp; Infra</a:t>
          </a:r>
          <a:endParaRPr lang="en-NL" sz="1500" kern="1200" dirty="0"/>
        </a:p>
      </dsp:txBody>
      <dsp:txXfrm rot="5400000">
        <a:off x="2116425" y="1927717"/>
        <a:ext cx="1157300" cy="1157300"/>
      </dsp:txXfrm>
    </dsp:sp>
    <dsp:sp modelId="{C41E0C0D-0CB6-4C13-BA28-8C99BEE99D87}">
      <dsp:nvSpPr>
        <dsp:cNvPr id="0" name=""/>
        <dsp:cNvSpPr/>
      </dsp:nvSpPr>
      <dsp:spPr>
        <a:xfrm>
          <a:off x="3028982" y="1549733"/>
          <a:ext cx="565085" cy="491378"/>
        </a:xfrm>
        <a:prstGeom prst="circular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5E0AEC-2C3C-4DF0-9CB7-3A3BEC9E76CA}">
      <dsp:nvSpPr>
        <dsp:cNvPr id="0" name=""/>
        <dsp:cNvSpPr/>
      </dsp:nvSpPr>
      <dsp:spPr>
        <a:xfrm rot="10800000" flipH="1">
          <a:off x="3028982" y="1738725"/>
          <a:ext cx="565085" cy="491378"/>
        </a:xfrm>
        <a:prstGeom prst="circular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21A4FB-C49D-4B4C-8B01-AF3A34BDA779}">
      <dsp:nvSpPr>
        <dsp:cNvPr id="0" name=""/>
        <dsp:cNvSpPr/>
      </dsp:nvSpPr>
      <dsp:spPr>
        <a:xfrm>
          <a:off x="3901179" y="2570289"/>
          <a:ext cx="1867239" cy="120954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900" kern="1200" dirty="0" err="1"/>
            <a:t>Ops</a:t>
          </a:r>
          <a:endParaRPr lang="en-NL" sz="2900" kern="1200" dirty="0"/>
        </a:p>
      </dsp:txBody>
      <dsp:txXfrm>
        <a:off x="4487921" y="2899246"/>
        <a:ext cx="1253927" cy="854021"/>
      </dsp:txXfrm>
    </dsp:sp>
    <dsp:sp modelId="{DF088330-14DC-4AE4-B135-46A115CF0057}">
      <dsp:nvSpPr>
        <dsp:cNvPr id="0" name=""/>
        <dsp:cNvSpPr/>
      </dsp:nvSpPr>
      <dsp:spPr>
        <a:xfrm>
          <a:off x="854630" y="2570289"/>
          <a:ext cx="1867239" cy="120954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900" kern="1200" dirty="0" err="1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 panose="020B0604020202020204"/>
              <a:ea typeface="+mn-ea"/>
              <a:cs typeface="+mn-cs"/>
            </a:rPr>
            <a:t>Dev</a:t>
          </a:r>
          <a:endParaRPr lang="en-NL" sz="29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Arial" panose="020B0604020202020204"/>
            <a:ea typeface="+mn-ea"/>
            <a:cs typeface="+mn-cs"/>
          </a:endParaRPr>
        </a:p>
      </dsp:txBody>
      <dsp:txXfrm>
        <a:off x="881200" y="2899246"/>
        <a:ext cx="1253927" cy="854021"/>
      </dsp:txXfrm>
    </dsp:sp>
    <dsp:sp modelId="{8A87DF49-7DB5-4AD1-8EFC-4390D1CDDA7B}">
      <dsp:nvSpPr>
        <dsp:cNvPr id="0" name=""/>
        <dsp:cNvSpPr/>
      </dsp:nvSpPr>
      <dsp:spPr>
        <a:xfrm>
          <a:off x="3901179" y="0"/>
          <a:ext cx="1867239" cy="12095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3734196"/>
              <a:satOff val="-10915"/>
              <a:lumOff val="81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900" kern="1200" dirty="0" err="1"/>
            <a:t>Ops</a:t>
          </a:r>
          <a:endParaRPr lang="en-NL" sz="2900" kern="1200" dirty="0"/>
        </a:p>
      </dsp:txBody>
      <dsp:txXfrm>
        <a:off x="4487921" y="26570"/>
        <a:ext cx="1253927" cy="854021"/>
      </dsp:txXfrm>
    </dsp:sp>
    <dsp:sp modelId="{693CF5F7-6D2C-4984-A217-3C21A513959C}">
      <dsp:nvSpPr>
        <dsp:cNvPr id="0" name=""/>
        <dsp:cNvSpPr/>
      </dsp:nvSpPr>
      <dsp:spPr>
        <a:xfrm>
          <a:off x="854630" y="0"/>
          <a:ext cx="1867239" cy="120954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rgbClr val="92AAD6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900" kern="1200" dirty="0" err="1"/>
            <a:t>Dev</a:t>
          </a:r>
          <a:endParaRPr lang="en-NL" sz="2900" kern="1200" dirty="0"/>
        </a:p>
      </dsp:txBody>
      <dsp:txXfrm>
        <a:off x="881200" y="26570"/>
        <a:ext cx="1253927" cy="854021"/>
      </dsp:txXfrm>
    </dsp:sp>
    <dsp:sp modelId="{4A0868B4-B655-49E3-B599-0152F2972EF5}">
      <dsp:nvSpPr>
        <dsp:cNvPr id="0" name=""/>
        <dsp:cNvSpPr/>
      </dsp:nvSpPr>
      <dsp:spPr>
        <a:xfrm>
          <a:off x="1637056" y="215450"/>
          <a:ext cx="1636669" cy="1636669"/>
        </a:xfrm>
        <a:prstGeom prst="pieWedge">
          <a:avLst/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/>
            <a:t>Application</a:t>
          </a:r>
          <a:endParaRPr lang="en-NL" sz="1500" kern="1200" dirty="0"/>
        </a:p>
      </dsp:txBody>
      <dsp:txXfrm>
        <a:off x="2116425" y="694819"/>
        <a:ext cx="1157300" cy="1157300"/>
      </dsp:txXfrm>
    </dsp:sp>
    <dsp:sp modelId="{3E384BBF-FC0A-4537-9F06-8C7F56C1444C}">
      <dsp:nvSpPr>
        <dsp:cNvPr id="0" name=""/>
        <dsp:cNvSpPr/>
      </dsp:nvSpPr>
      <dsp:spPr>
        <a:xfrm rot="5400000">
          <a:off x="3349323" y="215450"/>
          <a:ext cx="1636669" cy="1636669"/>
        </a:xfrm>
        <a:prstGeom prst="pieWedge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/>
            <a:t>Application</a:t>
          </a:r>
          <a:endParaRPr lang="en-NL" sz="1500" kern="1200" dirty="0"/>
        </a:p>
      </dsp:txBody>
      <dsp:txXfrm rot="-5400000">
        <a:off x="3349323" y="694819"/>
        <a:ext cx="1157300" cy="1157300"/>
      </dsp:txXfrm>
    </dsp:sp>
    <dsp:sp modelId="{661C8996-24E9-46E8-8132-68D1055E7B38}">
      <dsp:nvSpPr>
        <dsp:cNvPr id="0" name=""/>
        <dsp:cNvSpPr/>
      </dsp:nvSpPr>
      <dsp:spPr>
        <a:xfrm rot="10800000">
          <a:off x="3349323" y="1927717"/>
          <a:ext cx="1636669" cy="1636669"/>
        </a:xfrm>
        <a:prstGeom prst="pieWedge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/>
            <a:t>Platform &amp; Infra</a:t>
          </a:r>
          <a:endParaRPr lang="en-NL" sz="1500" kern="1200" dirty="0"/>
        </a:p>
      </dsp:txBody>
      <dsp:txXfrm rot="10800000">
        <a:off x="3349323" y="1927717"/>
        <a:ext cx="1157300" cy="1157300"/>
      </dsp:txXfrm>
    </dsp:sp>
    <dsp:sp modelId="{E331208F-6247-470B-A4A9-A651E68780D6}">
      <dsp:nvSpPr>
        <dsp:cNvPr id="0" name=""/>
        <dsp:cNvSpPr/>
      </dsp:nvSpPr>
      <dsp:spPr>
        <a:xfrm rot="16200000">
          <a:off x="1637056" y="1927717"/>
          <a:ext cx="1636669" cy="1636669"/>
        </a:xfrm>
        <a:prstGeom prst="pieWedge">
          <a:avLst/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/>
            <a:t>Platform &amp; Infra</a:t>
          </a:r>
          <a:endParaRPr lang="en-NL" sz="1500" kern="1200" dirty="0"/>
        </a:p>
      </dsp:txBody>
      <dsp:txXfrm rot="5400000">
        <a:off x="2116425" y="1927717"/>
        <a:ext cx="1157300" cy="1157300"/>
      </dsp:txXfrm>
    </dsp:sp>
    <dsp:sp modelId="{C41E0C0D-0CB6-4C13-BA28-8C99BEE99D87}">
      <dsp:nvSpPr>
        <dsp:cNvPr id="0" name=""/>
        <dsp:cNvSpPr/>
      </dsp:nvSpPr>
      <dsp:spPr>
        <a:xfrm>
          <a:off x="3028982" y="1549733"/>
          <a:ext cx="565085" cy="491378"/>
        </a:xfrm>
        <a:prstGeom prst="circular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5E0AEC-2C3C-4DF0-9CB7-3A3BEC9E76CA}">
      <dsp:nvSpPr>
        <dsp:cNvPr id="0" name=""/>
        <dsp:cNvSpPr/>
      </dsp:nvSpPr>
      <dsp:spPr>
        <a:xfrm rot="10800000" flipH="1">
          <a:off x="3028982" y="1738725"/>
          <a:ext cx="565085" cy="491378"/>
        </a:xfrm>
        <a:prstGeom prst="circular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21A4FB-C49D-4B4C-8B01-AF3A34BDA779}">
      <dsp:nvSpPr>
        <dsp:cNvPr id="0" name=""/>
        <dsp:cNvSpPr/>
      </dsp:nvSpPr>
      <dsp:spPr>
        <a:xfrm>
          <a:off x="3901179" y="2570289"/>
          <a:ext cx="1867239" cy="12095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7468392"/>
              <a:satOff val="-21829"/>
              <a:lumOff val="162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900" kern="1200" dirty="0" err="1"/>
            <a:t>Ops</a:t>
          </a:r>
          <a:endParaRPr lang="en-NL" sz="2900" kern="1200" dirty="0"/>
        </a:p>
      </dsp:txBody>
      <dsp:txXfrm>
        <a:off x="4487921" y="2899246"/>
        <a:ext cx="1253927" cy="854021"/>
      </dsp:txXfrm>
    </dsp:sp>
    <dsp:sp modelId="{DF088330-14DC-4AE4-B135-46A115CF0057}">
      <dsp:nvSpPr>
        <dsp:cNvPr id="0" name=""/>
        <dsp:cNvSpPr/>
      </dsp:nvSpPr>
      <dsp:spPr>
        <a:xfrm>
          <a:off x="854630" y="2570289"/>
          <a:ext cx="1867239" cy="1209548"/>
        </a:xfrm>
        <a:prstGeom prst="roundRect">
          <a:avLst>
            <a:gd name="adj" fmla="val 10000"/>
          </a:avLst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00A03C">
              <a:hueOff val="7468392"/>
              <a:satOff val="-21829"/>
              <a:lumOff val="16209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900" kern="1200" dirty="0" err="1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 panose="020B0604020202020204"/>
              <a:ea typeface="+mn-ea"/>
              <a:cs typeface="+mn-cs"/>
            </a:rPr>
            <a:t>Dev</a:t>
          </a:r>
          <a:endParaRPr lang="en-NL" sz="29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Arial" panose="020B0604020202020204"/>
            <a:ea typeface="+mn-ea"/>
            <a:cs typeface="+mn-cs"/>
          </a:endParaRPr>
        </a:p>
      </dsp:txBody>
      <dsp:txXfrm>
        <a:off x="881200" y="2899246"/>
        <a:ext cx="1253927" cy="854021"/>
      </dsp:txXfrm>
    </dsp:sp>
    <dsp:sp modelId="{8A87DF49-7DB5-4AD1-8EFC-4390D1CDDA7B}">
      <dsp:nvSpPr>
        <dsp:cNvPr id="0" name=""/>
        <dsp:cNvSpPr/>
      </dsp:nvSpPr>
      <dsp:spPr>
        <a:xfrm>
          <a:off x="3901179" y="0"/>
          <a:ext cx="1867239" cy="120954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900" kern="1200" dirty="0" err="1"/>
            <a:t>Ops</a:t>
          </a:r>
          <a:endParaRPr lang="en-NL" sz="2900" kern="1200" dirty="0"/>
        </a:p>
      </dsp:txBody>
      <dsp:txXfrm>
        <a:off x="4487921" y="26570"/>
        <a:ext cx="1253927" cy="854021"/>
      </dsp:txXfrm>
    </dsp:sp>
    <dsp:sp modelId="{693CF5F7-6D2C-4984-A217-3C21A513959C}">
      <dsp:nvSpPr>
        <dsp:cNvPr id="0" name=""/>
        <dsp:cNvSpPr/>
      </dsp:nvSpPr>
      <dsp:spPr>
        <a:xfrm>
          <a:off x="854630" y="0"/>
          <a:ext cx="1867239" cy="120954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900" kern="1200" dirty="0" err="1"/>
            <a:t>Dev</a:t>
          </a:r>
          <a:endParaRPr lang="en-NL" sz="2900" kern="1200" dirty="0"/>
        </a:p>
      </dsp:txBody>
      <dsp:txXfrm>
        <a:off x="881200" y="26570"/>
        <a:ext cx="1253927" cy="854021"/>
      </dsp:txXfrm>
    </dsp:sp>
    <dsp:sp modelId="{4A0868B4-B655-49E3-B599-0152F2972EF5}">
      <dsp:nvSpPr>
        <dsp:cNvPr id="0" name=""/>
        <dsp:cNvSpPr/>
      </dsp:nvSpPr>
      <dsp:spPr>
        <a:xfrm>
          <a:off x="1637056" y="215450"/>
          <a:ext cx="1636669" cy="1636669"/>
        </a:xfrm>
        <a:prstGeom prst="pieWedge">
          <a:avLst/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/>
            <a:t>Application</a:t>
          </a:r>
          <a:endParaRPr lang="en-NL" sz="1500" kern="1200" dirty="0"/>
        </a:p>
      </dsp:txBody>
      <dsp:txXfrm>
        <a:off x="2116425" y="694819"/>
        <a:ext cx="1157300" cy="1157300"/>
      </dsp:txXfrm>
    </dsp:sp>
    <dsp:sp modelId="{3E384BBF-FC0A-4537-9F06-8C7F56C1444C}">
      <dsp:nvSpPr>
        <dsp:cNvPr id="0" name=""/>
        <dsp:cNvSpPr/>
      </dsp:nvSpPr>
      <dsp:spPr>
        <a:xfrm rot="5400000">
          <a:off x="3349323" y="215450"/>
          <a:ext cx="1636669" cy="1636669"/>
        </a:xfrm>
        <a:prstGeom prst="pieWedge">
          <a:avLst/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/>
            <a:t>Application</a:t>
          </a:r>
          <a:endParaRPr lang="en-NL" sz="1500" kern="1200" dirty="0"/>
        </a:p>
      </dsp:txBody>
      <dsp:txXfrm rot="-5400000">
        <a:off x="3349323" y="694819"/>
        <a:ext cx="1157300" cy="1157300"/>
      </dsp:txXfrm>
    </dsp:sp>
    <dsp:sp modelId="{661C8996-24E9-46E8-8132-68D1055E7B38}">
      <dsp:nvSpPr>
        <dsp:cNvPr id="0" name=""/>
        <dsp:cNvSpPr/>
      </dsp:nvSpPr>
      <dsp:spPr>
        <a:xfrm rot="10800000">
          <a:off x="3349323" y="1927717"/>
          <a:ext cx="1636669" cy="1636669"/>
        </a:xfrm>
        <a:prstGeom prst="pieWedge">
          <a:avLst/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/>
            <a:t>Platform &amp; Infra</a:t>
          </a:r>
          <a:endParaRPr lang="en-NL" sz="1500" kern="1200" dirty="0"/>
        </a:p>
      </dsp:txBody>
      <dsp:txXfrm rot="10800000">
        <a:off x="3349323" y="1927717"/>
        <a:ext cx="1157300" cy="1157300"/>
      </dsp:txXfrm>
    </dsp:sp>
    <dsp:sp modelId="{E331208F-6247-470B-A4A9-A651E68780D6}">
      <dsp:nvSpPr>
        <dsp:cNvPr id="0" name=""/>
        <dsp:cNvSpPr/>
      </dsp:nvSpPr>
      <dsp:spPr>
        <a:xfrm rot="16200000">
          <a:off x="1637056" y="1927717"/>
          <a:ext cx="1636669" cy="1636669"/>
        </a:xfrm>
        <a:prstGeom prst="pieWedge">
          <a:avLst/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/>
            <a:t>Platform &amp; Infra</a:t>
          </a:r>
          <a:endParaRPr lang="en-NL" sz="1500" kern="1200" dirty="0"/>
        </a:p>
      </dsp:txBody>
      <dsp:txXfrm rot="5400000">
        <a:off x="2116425" y="1927717"/>
        <a:ext cx="1157300" cy="1157300"/>
      </dsp:txXfrm>
    </dsp:sp>
    <dsp:sp modelId="{C41E0C0D-0CB6-4C13-BA28-8C99BEE99D87}">
      <dsp:nvSpPr>
        <dsp:cNvPr id="0" name=""/>
        <dsp:cNvSpPr/>
      </dsp:nvSpPr>
      <dsp:spPr>
        <a:xfrm>
          <a:off x="3028982" y="1549733"/>
          <a:ext cx="565085" cy="491378"/>
        </a:xfrm>
        <a:prstGeom prst="circular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5E0AEC-2C3C-4DF0-9CB7-3A3BEC9E76CA}">
      <dsp:nvSpPr>
        <dsp:cNvPr id="0" name=""/>
        <dsp:cNvSpPr/>
      </dsp:nvSpPr>
      <dsp:spPr>
        <a:xfrm rot="10800000" flipH="1">
          <a:off x="3028982" y="1738725"/>
          <a:ext cx="565085" cy="491378"/>
        </a:xfrm>
        <a:prstGeom prst="circular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21A4FB-C49D-4B4C-8B01-AF3A34BDA779}">
      <dsp:nvSpPr>
        <dsp:cNvPr id="0" name=""/>
        <dsp:cNvSpPr/>
      </dsp:nvSpPr>
      <dsp:spPr>
        <a:xfrm>
          <a:off x="3901179" y="2570289"/>
          <a:ext cx="1867239" cy="12095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NL" sz="3700" kern="1200" dirty="0"/>
        </a:p>
      </dsp:txBody>
      <dsp:txXfrm>
        <a:off x="4487921" y="2899246"/>
        <a:ext cx="1253927" cy="854021"/>
      </dsp:txXfrm>
    </dsp:sp>
    <dsp:sp modelId="{DF088330-14DC-4AE4-B135-46A115CF0057}">
      <dsp:nvSpPr>
        <dsp:cNvPr id="0" name=""/>
        <dsp:cNvSpPr/>
      </dsp:nvSpPr>
      <dsp:spPr>
        <a:xfrm>
          <a:off x="854630" y="2570289"/>
          <a:ext cx="1867239" cy="12095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NL" sz="3700" kern="1200" dirty="0"/>
        </a:p>
      </dsp:txBody>
      <dsp:txXfrm>
        <a:off x="881200" y="2899246"/>
        <a:ext cx="1253927" cy="854021"/>
      </dsp:txXfrm>
    </dsp:sp>
    <dsp:sp modelId="{8A87DF49-7DB5-4AD1-8EFC-4390D1CDDA7B}">
      <dsp:nvSpPr>
        <dsp:cNvPr id="0" name=""/>
        <dsp:cNvSpPr/>
      </dsp:nvSpPr>
      <dsp:spPr>
        <a:xfrm>
          <a:off x="3901179" y="0"/>
          <a:ext cx="1867239" cy="12095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NL" sz="3700" kern="1200" dirty="0"/>
        </a:p>
      </dsp:txBody>
      <dsp:txXfrm>
        <a:off x="4487921" y="26570"/>
        <a:ext cx="1253927" cy="854021"/>
      </dsp:txXfrm>
    </dsp:sp>
    <dsp:sp modelId="{693CF5F7-6D2C-4984-A217-3C21A513959C}">
      <dsp:nvSpPr>
        <dsp:cNvPr id="0" name=""/>
        <dsp:cNvSpPr/>
      </dsp:nvSpPr>
      <dsp:spPr>
        <a:xfrm>
          <a:off x="854630" y="0"/>
          <a:ext cx="1867239" cy="12095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NL" sz="3700" kern="1200" dirty="0"/>
        </a:p>
      </dsp:txBody>
      <dsp:txXfrm>
        <a:off x="881200" y="26570"/>
        <a:ext cx="1253927" cy="854021"/>
      </dsp:txXfrm>
    </dsp:sp>
    <dsp:sp modelId="{4A0868B4-B655-49E3-B599-0152F2972EF5}">
      <dsp:nvSpPr>
        <dsp:cNvPr id="0" name=""/>
        <dsp:cNvSpPr/>
      </dsp:nvSpPr>
      <dsp:spPr>
        <a:xfrm>
          <a:off x="1674601" y="264681"/>
          <a:ext cx="1636669" cy="163666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/>
            <a:t>Application</a:t>
          </a:r>
          <a:endParaRPr lang="en-NL" sz="1500" kern="1200" dirty="0"/>
        </a:p>
      </dsp:txBody>
      <dsp:txXfrm>
        <a:off x="2153970" y="744050"/>
        <a:ext cx="1157300" cy="1157300"/>
      </dsp:txXfrm>
    </dsp:sp>
    <dsp:sp modelId="{3E384BBF-FC0A-4537-9F06-8C7F56C1444C}">
      <dsp:nvSpPr>
        <dsp:cNvPr id="0" name=""/>
        <dsp:cNvSpPr/>
      </dsp:nvSpPr>
      <dsp:spPr>
        <a:xfrm rot="5400000">
          <a:off x="3311270" y="271719"/>
          <a:ext cx="1636669" cy="163666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/>
            <a:t>Application</a:t>
          </a:r>
          <a:endParaRPr lang="en-NL" sz="1500" kern="1200" dirty="0"/>
        </a:p>
      </dsp:txBody>
      <dsp:txXfrm rot="-5400000">
        <a:off x="3311270" y="751088"/>
        <a:ext cx="1157300" cy="1157300"/>
      </dsp:txXfrm>
    </dsp:sp>
    <dsp:sp modelId="{661C8996-24E9-46E8-8132-68D1055E7B38}">
      <dsp:nvSpPr>
        <dsp:cNvPr id="0" name=""/>
        <dsp:cNvSpPr/>
      </dsp:nvSpPr>
      <dsp:spPr>
        <a:xfrm rot="10800000">
          <a:off x="3300059" y="1892528"/>
          <a:ext cx="1636669" cy="163666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/>
            <a:t>Platform &amp; Infra</a:t>
          </a:r>
          <a:endParaRPr lang="en-NL" sz="1500" kern="1200" dirty="0"/>
        </a:p>
      </dsp:txBody>
      <dsp:txXfrm rot="10800000">
        <a:off x="3300059" y="1892528"/>
        <a:ext cx="1157300" cy="1157300"/>
      </dsp:txXfrm>
    </dsp:sp>
    <dsp:sp modelId="{E331208F-6247-470B-A4A9-A651E68780D6}">
      <dsp:nvSpPr>
        <dsp:cNvPr id="0" name=""/>
        <dsp:cNvSpPr/>
      </dsp:nvSpPr>
      <dsp:spPr>
        <a:xfrm rot="16200000">
          <a:off x="1674601" y="1892545"/>
          <a:ext cx="1636669" cy="163666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/>
            <a:t>Platform &amp; Infra</a:t>
          </a:r>
          <a:endParaRPr lang="en-NL" sz="1500" kern="1200" dirty="0"/>
        </a:p>
      </dsp:txBody>
      <dsp:txXfrm rot="5400000">
        <a:off x="2153970" y="1892545"/>
        <a:ext cx="1157300" cy="1157300"/>
      </dsp:txXfrm>
    </dsp:sp>
    <dsp:sp modelId="{C41E0C0D-0CB6-4C13-BA28-8C99BEE99D87}">
      <dsp:nvSpPr>
        <dsp:cNvPr id="0" name=""/>
        <dsp:cNvSpPr/>
      </dsp:nvSpPr>
      <dsp:spPr>
        <a:xfrm>
          <a:off x="6340507" y="1389435"/>
          <a:ext cx="565085" cy="491378"/>
        </a:xfrm>
        <a:prstGeom prst="circularArrow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5E0AEC-2C3C-4DF0-9CB7-3A3BEC9E76CA}">
      <dsp:nvSpPr>
        <dsp:cNvPr id="0" name=""/>
        <dsp:cNvSpPr/>
      </dsp:nvSpPr>
      <dsp:spPr>
        <a:xfrm rot="10800000" flipH="1">
          <a:off x="5462693" y="1635123"/>
          <a:ext cx="565085" cy="491378"/>
        </a:xfrm>
        <a:prstGeom prst="circularArrow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7-7-2019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microservices architecture promises flexibility, scalability, and optimal use of compute resources.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Via independent components with well-defined scope and responsibility, interface, and ownership that are evolved and managed in an automated DevOps process, this architecture leverages current technologies and hard-learned insights from past decades.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session demonstrates how to implement, roll out, and manage a set of collaborating microservices on Oracle Cloud, using services such as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(Docker) and Oracle Application Container Cloud,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 hubs, Oracle Container Engine (Kubernetes),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Oracle Identity Cloud Service,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Oracle Data Hub Cloud Service, 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Wercker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Oracle Visual Builder Cloud Service,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serverless platform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open source tools: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Istio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Prometheus,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Grafana.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7958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https://github.com/davidholiday/foxy</a:t>
            </a:r>
          </a:p>
          <a:p>
            <a:r>
              <a:rPr lang="nl-NL" dirty="0"/>
              <a:t>https://blog.codeship.com/docker-guis/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6306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https://github.com/oracle/docker-images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72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749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WLS Roadmap</a:t>
            </a:r>
            <a:r>
              <a:rPr lang="en-US" baseline="0" dirty="0"/>
              <a:t> – CON6474 Oracle </a:t>
            </a:r>
            <a:r>
              <a:rPr lang="en-US" baseline="0" dirty="0" err="1"/>
              <a:t>OpenWorld</a:t>
            </a:r>
            <a:r>
              <a:rPr lang="en-US" baseline="0" dirty="0"/>
              <a:t> 2017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76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6561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Migrate WebLogic to Containers – OOW2017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77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3386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https://container-registry.oracle.com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78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9312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noProof="0"/>
              <a:t>AMIS SIG Introduction Docker &amp; Kubernetes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49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03066" y="1400615"/>
            <a:ext cx="6306120" cy="29903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70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20DB6-95FF-9E43-B5C1-4A1D50F9B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68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noProof="0"/>
              <a:t>AMIS SIG Introduction Docker &amp; Kubernetes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1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sv-SE"/>
              <a:t>AMIS SIG Introduction Docker &amp; Kubernetes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  <p:sldLayoutId id="2147483692" r:id="rId15"/>
    <p:sldLayoutId id="2147483695" r:id="rId16"/>
    <p:sldLayoutId id="2147483696" r:id="rId17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11.gif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9.jpeg"/><Relationship Id="rId7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gif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11.gif"/><Relationship Id="rId4" Type="http://schemas.openxmlformats.org/officeDocument/2006/relationships/image" Target="../media/image28.png"/><Relationship Id="rId9" Type="http://schemas.openxmlformats.org/officeDocument/2006/relationships/image" Target="../media/image33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11" Type="http://schemas.openxmlformats.org/officeDocument/2006/relationships/image" Target="../media/image35.png"/><Relationship Id="rId5" Type="http://schemas.openxmlformats.org/officeDocument/2006/relationships/image" Target="../media/image11.gif"/><Relationship Id="rId10" Type="http://schemas.openxmlformats.org/officeDocument/2006/relationships/image" Target="../media/image10.jpeg"/><Relationship Id="rId4" Type="http://schemas.openxmlformats.org/officeDocument/2006/relationships/image" Target="../media/image28.png"/><Relationship Id="rId9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10.jpe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10.jpe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10.jpe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5.png"/><Relationship Id="rId4" Type="http://schemas.openxmlformats.org/officeDocument/2006/relationships/image" Target="../media/image10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5.png"/><Relationship Id="rId4" Type="http://schemas.openxmlformats.org/officeDocument/2006/relationships/image" Target="../media/image10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5.png"/><Relationship Id="rId4" Type="http://schemas.openxmlformats.org/officeDocument/2006/relationships/image" Target="../media/image10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docs.docker.com/config/containers/resource_constraints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4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jpeg"/><Relationship Id="rId5" Type="http://schemas.openxmlformats.org/officeDocument/2006/relationships/image" Target="../media/image34.png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4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jpeg"/><Relationship Id="rId5" Type="http://schemas.openxmlformats.org/officeDocument/2006/relationships/image" Target="../media/image54.png"/><Relationship Id="rId4" Type="http://schemas.openxmlformats.org/officeDocument/2006/relationships/image" Target="../media/image3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jpeg"/><Relationship Id="rId5" Type="http://schemas.openxmlformats.org/officeDocument/2006/relationships/image" Target="../media/image10.jpeg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search/?type=image&amp;sort=updated_at&amp;order=desc&amp;image_filter=store,official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1.png"/><Relationship Id="rId4" Type="http://schemas.openxmlformats.org/officeDocument/2006/relationships/image" Target="../media/image3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acle/docker-imag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github.com/oracle/docker-images/tree/master/OracleDatabase/SingleInstance" TargetMode="Externa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3.png"/><Relationship Id="rId4" Type="http://schemas.openxmlformats.org/officeDocument/2006/relationships/hyperlink" Target="https://container-registry.oracle.com/pls/apex/f?p=113:4:101732028201572::NO:4:P4_REPOSITORY,AI_REPOSITORY,AI_REPOSITORY_NAME,P4_REPOSITORY_NAME,P4_EULA_ID,P4_BUSINESS_AREA_ID:9,9,Oracle%20Database%20Enterprise%20Edition,Oracle%20Database%20Enterprise%20Edition,1,0&amp;cs=3wEWmU67fW2kKXci8OJs-6ElAlKJ_SO-QxwEijGvpQ5Ey70AiLNvrlm8ArxQ7f5ULEV3GZ9QJT3k4a2YrlV4xNA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>
          <a:xfrm>
            <a:off x="11703" y="810001"/>
            <a:ext cx="9144000" cy="3348000"/>
          </a:xfrm>
        </p:spPr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399999" y="1548000"/>
            <a:ext cx="3240087" cy="3024000"/>
          </a:xfrm>
        </p:spPr>
        <p:txBody>
          <a:bodyPr/>
          <a:lstStyle/>
          <a:p>
            <a:r>
              <a:rPr lang="nl-NL" sz="2400" dirty="0"/>
              <a:t>SIG </a:t>
            </a:r>
            <a:br>
              <a:rPr lang="nl-NL" sz="2400" dirty="0"/>
            </a:br>
            <a:r>
              <a:rPr lang="nl-NL" sz="2400" dirty="0"/>
              <a:t>Docker &amp; </a:t>
            </a:r>
            <a:r>
              <a:rPr lang="nl-NL" sz="2400" dirty="0" err="1"/>
              <a:t>Kubernetes</a:t>
            </a:r>
            <a:endParaRPr lang="nl-NL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761038" y="5003800"/>
            <a:ext cx="3240087" cy="107950"/>
          </a:xfrm>
        </p:spPr>
        <p:txBody>
          <a:bodyPr/>
          <a:lstStyle/>
          <a:p>
            <a:r>
              <a:rPr lang="sv-SE"/>
              <a:t>AMIS SIG Introduction Docker &amp; Kubernetes</a:t>
            </a:r>
            <a:endParaRPr lang="nl-NL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nl-NL" sz="2800" dirty="0"/>
              <a:t>Automation</a:t>
            </a:r>
          </a:p>
          <a:p>
            <a:r>
              <a:rPr lang="nl-NL" sz="2800" dirty="0"/>
              <a:t>Run Time Flexibility</a:t>
            </a:r>
          </a:p>
          <a:p>
            <a:r>
              <a:rPr lang="nl-NL" sz="2800" dirty="0"/>
              <a:t>TCO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A583E5-94C1-47EB-AF31-7B55BC9DD257}"/>
              </a:ext>
            </a:extLst>
          </p:cNvPr>
          <p:cNvSpPr txBox="1"/>
          <p:nvPr/>
        </p:nvSpPr>
        <p:spPr>
          <a:xfrm>
            <a:off x="78658" y="4471148"/>
            <a:ext cx="2991268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dirty="0"/>
              <a:t>AMIS SIG – 15th </a:t>
            </a:r>
            <a:r>
              <a:rPr lang="nl-NL" dirty="0" err="1"/>
              <a:t>July</a:t>
            </a:r>
            <a:r>
              <a:rPr lang="nl-NL" dirty="0"/>
              <a:t> 2019</a:t>
            </a:r>
          </a:p>
          <a:p>
            <a:r>
              <a:rPr lang="nl-NL" dirty="0"/>
              <a:t>Eugène van der Voort &amp; Lucas Jellema</a:t>
            </a:r>
            <a:endParaRPr lang="en-NL" sz="1300" dirty="0" err="1"/>
          </a:p>
        </p:txBody>
      </p:sp>
      <p:pic>
        <p:nvPicPr>
          <p:cNvPr id="11" name="Picture 2" descr="http://www.arkena.com/assets/uploads/2014/06/homepage-docker-logo.png">
            <a:extLst>
              <a:ext uri="{FF2B5EF4-FFF2-40B4-BE49-F238E27FC236}">
                <a16:creationId xmlns:a16="http://schemas.microsoft.com/office/drawing/2014/main" id="{6FDCE599-4C63-4029-8833-5CFCA2C85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565" y="3427164"/>
            <a:ext cx="210072" cy="17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20E22A-9790-4608-B609-74BE5C6B0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15" y="3344330"/>
            <a:ext cx="380310" cy="339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http://www.arkena.com/assets/uploads/2014/06/homepage-docker-logo.png">
            <a:extLst>
              <a:ext uri="{FF2B5EF4-FFF2-40B4-BE49-F238E27FC236}">
                <a16:creationId xmlns:a16="http://schemas.microsoft.com/office/drawing/2014/main" id="{33B29C04-96C7-4D74-AEAF-843F8E8CC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8" y="2342956"/>
            <a:ext cx="2019404" cy="167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http://blog.vtc.com/wp-content/uploads/2012/09/windows-mac-os-linux.jpg">
            <a:extLst>
              <a:ext uri="{FF2B5EF4-FFF2-40B4-BE49-F238E27FC236}">
                <a16:creationId xmlns:a16="http://schemas.microsoft.com/office/drawing/2014/main" id="{3C3CD516-8113-4356-9736-E227C901BA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65" t="50001" r="29121" b="-1"/>
          <a:stretch/>
        </p:blipFill>
        <p:spPr bwMode="auto">
          <a:xfrm>
            <a:off x="3186088" y="3217158"/>
            <a:ext cx="439353" cy="50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bluedesk.nl/app/uploads/2015/04/Docker-Build-Ship-Run.jpg">
            <a:extLst>
              <a:ext uri="{FF2B5EF4-FFF2-40B4-BE49-F238E27FC236}">
                <a16:creationId xmlns:a16="http://schemas.microsoft.com/office/drawing/2014/main" id="{6A60052A-5A77-40DD-968F-D7E1A995BA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2926120" y="3593520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F4B90BE-F8BB-4177-8E6E-1CA6C52D1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609" y="3340596"/>
            <a:ext cx="546975" cy="488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 descr="Related image">
            <a:extLst>
              <a:ext uri="{FF2B5EF4-FFF2-40B4-BE49-F238E27FC236}">
                <a16:creationId xmlns:a16="http://schemas.microsoft.com/office/drawing/2014/main" id="{7EB72235-161F-4C9B-944B-91DA9A2E1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716" y="3074102"/>
            <a:ext cx="408091" cy="43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pbs.twimg.com/media/DLVg_ATV4AA9Sg0.jpg">
            <a:extLst>
              <a:ext uri="{FF2B5EF4-FFF2-40B4-BE49-F238E27FC236}">
                <a16:creationId xmlns:a16="http://schemas.microsoft.com/office/drawing/2014/main" id="{95162D1A-D29E-4368-8099-ADF8AF802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493" y="1968384"/>
            <a:ext cx="1665032" cy="124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Image result for oracle logo">
            <a:extLst>
              <a:ext uri="{FF2B5EF4-FFF2-40B4-BE49-F238E27FC236}">
                <a16:creationId xmlns:a16="http://schemas.microsoft.com/office/drawing/2014/main" id="{CF3E2ACE-445D-4750-9CA1-E4847E4E3B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82" b="36417"/>
          <a:stretch/>
        </p:blipFill>
        <p:spPr bwMode="auto">
          <a:xfrm>
            <a:off x="3649252" y="3859787"/>
            <a:ext cx="1653610" cy="24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61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One</a:t>
            </a:r>
            <a:r>
              <a:rPr lang="nl-NL" dirty="0"/>
              <a:t> team has Agile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7" name="Oval 26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8" name="TextBox 27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29" name="TextBox 2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30" name="Straight Connector 29"/>
          <p:cNvCxnSpPr>
            <a:stCxn id="27" idx="2"/>
            <a:endCxn id="27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82915" y="1555283"/>
            <a:ext cx="2468805" cy="369321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r>
              <a:rPr 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DevOps</a:t>
            </a:r>
            <a:endParaRPr lang="nl-NL" sz="1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33" name="TextBox 32"/>
          <p:cNvSpPr txBox="1"/>
          <p:nvPr/>
        </p:nvSpPr>
        <p:spPr>
          <a:xfrm>
            <a:off x="1948813" y="3900015"/>
            <a:ext cx="5303358" cy="640060"/>
          </a:xfrm>
          <a:prstGeom prst="rect">
            <a:avLst/>
          </a:prstGeom>
          <a:noFill/>
        </p:spPr>
        <p:txBody>
          <a:bodyPr wrap="square" rtlCol="0">
            <a:prstTxWarp prst="textInflateTop">
              <a:avLst/>
            </a:prstTxWarp>
            <a:spAutoFit/>
          </a:bodyPr>
          <a:lstStyle/>
          <a:p>
            <a:r>
              <a:rPr lang="en-US" sz="1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build it, you run it, you fix it, you evolve</a:t>
            </a:r>
            <a:endParaRPr lang="nl-NL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430955" y="2002000"/>
            <a:ext cx="1752547" cy="1503172"/>
            <a:chOff x="5430981" y="2001982"/>
            <a:chExt cx="1752600" cy="1503218"/>
          </a:xfrm>
        </p:grpSpPr>
        <p:sp>
          <p:nvSpPr>
            <p:cNvPr id="35" name="Oval 34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684770" y="2168236"/>
              <a:ext cx="1313220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Application</a:t>
              </a:r>
              <a:endParaRPr lang="nl-NL" sz="18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810476" y="2911825"/>
              <a:ext cx="1043908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Platform</a:t>
              </a:r>
              <a:endParaRPr lang="nl-NL" sz="1800" dirty="0"/>
            </a:p>
          </p:txBody>
        </p:sp>
        <p:cxnSp>
          <p:nvCxnSpPr>
            <p:cNvPr id="38" name="Straight Connector 37"/>
            <p:cNvCxnSpPr>
              <a:stCxn id="35" idx="2"/>
              <a:endCxn id="35" idx="6"/>
            </p:cNvCxnSpPr>
            <p:nvPr/>
          </p:nvCxnSpPr>
          <p:spPr>
            <a:xfrm>
              <a:off x="5430981" y="2753591"/>
              <a:ext cx="17526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6306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0.13836 0.00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1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81481E-6 L -0.18907 0.000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6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89F6E-3131-417B-80EA-6880FDC09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81704D9-1B37-4DAA-B225-9EDB6CE1EF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919378"/>
              </p:ext>
            </p:extLst>
          </p:nvPr>
        </p:nvGraphicFramePr>
        <p:xfrm>
          <a:off x="720725" y="936625"/>
          <a:ext cx="6623050" cy="3779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A839A2-0639-4B10-81F4-617EAC4E3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0454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89F6E-3131-417B-80EA-6880FDC09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81704D9-1B37-4DAA-B225-9EDB6CE1EF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1606246"/>
              </p:ext>
            </p:extLst>
          </p:nvPr>
        </p:nvGraphicFramePr>
        <p:xfrm>
          <a:off x="720725" y="936625"/>
          <a:ext cx="6623050" cy="3779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A839A2-0639-4B10-81F4-617EAC4E3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1562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89F6E-3131-417B-80EA-6880FDC09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81704D9-1B37-4DAA-B225-9EDB6CE1EF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4341326"/>
              </p:ext>
            </p:extLst>
          </p:nvPr>
        </p:nvGraphicFramePr>
        <p:xfrm>
          <a:off x="720725" y="936625"/>
          <a:ext cx="6623050" cy="3779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A839A2-0639-4B10-81F4-617EAC4E3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  <p:sp>
        <p:nvSpPr>
          <p:cNvPr id="5" name="Rectangular Callout 14">
            <a:extLst>
              <a:ext uri="{FF2B5EF4-FFF2-40B4-BE49-F238E27FC236}">
                <a16:creationId xmlns:a16="http://schemas.microsoft.com/office/drawing/2014/main" id="{C23844A2-D7E8-4266-90D2-F17D813DFF63}"/>
              </a:ext>
            </a:extLst>
          </p:cNvPr>
          <p:cNvSpPr/>
          <p:nvPr/>
        </p:nvSpPr>
        <p:spPr>
          <a:xfrm>
            <a:off x="6439505" y="1979107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6" name="Rectangular Callout 23">
            <a:extLst>
              <a:ext uri="{FF2B5EF4-FFF2-40B4-BE49-F238E27FC236}">
                <a16:creationId xmlns:a16="http://schemas.microsoft.com/office/drawing/2014/main" id="{D415057B-AA74-4C0C-9388-06AF5B3BC6F9}"/>
              </a:ext>
            </a:extLst>
          </p:cNvPr>
          <p:cNvSpPr/>
          <p:nvPr/>
        </p:nvSpPr>
        <p:spPr>
          <a:xfrm>
            <a:off x="356657" y="2520961"/>
            <a:ext cx="1530880" cy="771978"/>
          </a:xfrm>
          <a:prstGeom prst="wedgeRectCallout">
            <a:avLst>
              <a:gd name="adj1" fmla="val 77090"/>
              <a:gd name="adj2" fmla="val -1366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Agile </a:t>
            </a:r>
            <a:r>
              <a:rPr lang="en-US" sz="1800" dirty="0"/>
              <a:t>Design, Build, Test</a:t>
            </a:r>
          </a:p>
        </p:txBody>
      </p:sp>
    </p:spTree>
    <p:extLst>
      <p:ext uri="{BB962C8B-B14F-4D97-AF65-F5344CB8AC3E}">
        <p14:creationId xmlns:p14="http://schemas.microsoft.com/office/powerpoint/2010/main" val="4144243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89F6E-3131-417B-80EA-6880FDC09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81704D9-1B37-4DAA-B225-9EDB6CE1EF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8696088"/>
              </p:ext>
            </p:extLst>
          </p:nvPr>
        </p:nvGraphicFramePr>
        <p:xfrm>
          <a:off x="720725" y="936625"/>
          <a:ext cx="6623050" cy="3779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A839A2-0639-4B10-81F4-617EAC4E3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  <p:sp>
        <p:nvSpPr>
          <p:cNvPr id="5" name="Rectangular Callout 14">
            <a:extLst>
              <a:ext uri="{FF2B5EF4-FFF2-40B4-BE49-F238E27FC236}">
                <a16:creationId xmlns:a16="http://schemas.microsoft.com/office/drawing/2014/main" id="{10EF0A2A-1001-42A3-AEDA-966902FE75B7}"/>
              </a:ext>
            </a:extLst>
          </p:cNvPr>
          <p:cNvSpPr/>
          <p:nvPr/>
        </p:nvSpPr>
        <p:spPr>
          <a:xfrm>
            <a:off x="2198096" y="4138498"/>
            <a:ext cx="1530880" cy="771978"/>
          </a:xfrm>
          <a:prstGeom prst="wedgeRectCallout">
            <a:avLst>
              <a:gd name="adj1" fmla="val 70803"/>
              <a:gd name="adj2" fmla="val -1126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Non Functional demands</a:t>
            </a:r>
          </a:p>
        </p:txBody>
      </p:sp>
      <p:sp>
        <p:nvSpPr>
          <p:cNvPr id="6" name="Rectangular Callout 23">
            <a:extLst>
              <a:ext uri="{FF2B5EF4-FFF2-40B4-BE49-F238E27FC236}">
                <a16:creationId xmlns:a16="http://schemas.microsoft.com/office/drawing/2014/main" id="{5A58136B-CEAC-40D0-8C96-6DE06481A753}"/>
              </a:ext>
            </a:extLst>
          </p:cNvPr>
          <p:cNvSpPr/>
          <p:nvPr/>
        </p:nvSpPr>
        <p:spPr>
          <a:xfrm>
            <a:off x="3041120" y="154011"/>
            <a:ext cx="1530880" cy="771978"/>
          </a:xfrm>
          <a:prstGeom prst="wedgeRectCallout">
            <a:avLst>
              <a:gd name="adj1" fmla="val 14143"/>
              <a:gd name="adj2" fmla="val 82009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Functional requirements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29142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89F6E-3131-417B-80EA-6880FDC09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81704D9-1B37-4DAA-B225-9EDB6CE1EF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8631191"/>
              </p:ext>
            </p:extLst>
          </p:nvPr>
        </p:nvGraphicFramePr>
        <p:xfrm>
          <a:off x="720725" y="936625"/>
          <a:ext cx="6623050" cy="3779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A839A2-0639-4B10-81F4-617EAC4E3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F89D7F57-91DA-498D-9236-6EC8A42CC073}"/>
              </a:ext>
            </a:extLst>
          </p:cNvPr>
          <p:cNvSpPr/>
          <p:nvPr/>
        </p:nvSpPr>
        <p:spPr>
          <a:xfrm>
            <a:off x="3789850" y="2586074"/>
            <a:ext cx="484298" cy="4809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800" dirty="0"/>
          </a:p>
        </p:txBody>
      </p:sp>
      <p:sp>
        <p:nvSpPr>
          <p:cNvPr id="6" name="Rectangular Callout 14">
            <a:extLst>
              <a:ext uri="{FF2B5EF4-FFF2-40B4-BE49-F238E27FC236}">
                <a16:creationId xmlns:a16="http://schemas.microsoft.com/office/drawing/2014/main" id="{645C23D1-EAB9-4BE6-B3E9-8694AB93EFB6}"/>
              </a:ext>
            </a:extLst>
          </p:cNvPr>
          <p:cNvSpPr/>
          <p:nvPr/>
        </p:nvSpPr>
        <p:spPr>
          <a:xfrm>
            <a:off x="2198096" y="4138498"/>
            <a:ext cx="1530880" cy="771978"/>
          </a:xfrm>
          <a:prstGeom prst="wedgeRectCallout">
            <a:avLst>
              <a:gd name="adj1" fmla="val 70803"/>
              <a:gd name="adj2" fmla="val -1126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Non Functional demands</a:t>
            </a:r>
          </a:p>
        </p:txBody>
      </p:sp>
      <p:sp>
        <p:nvSpPr>
          <p:cNvPr id="8" name="Rectangular Callout 23">
            <a:extLst>
              <a:ext uri="{FF2B5EF4-FFF2-40B4-BE49-F238E27FC236}">
                <a16:creationId xmlns:a16="http://schemas.microsoft.com/office/drawing/2014/main" id="{222981CD-826E-4613-847B-14C6C9FE0627}"/>
              </a:ext>
            </a:extLst>
          </p:cNvPr>
          <p:cNvSpPr/>
          <p:nvPr/>
        </p:nvSpPr>
        <p:spPr>
          <a:xfrm>
            <a:off x="3041120" y="154011"/>
            <a:ext cx="1530880" cy="771978"/>
          </a:xfrm>
          <a:prstGeom prst="wedgeRectCallout">
            <a:avLst>
              <a:gd name="adj1" fmla="val 14143"/>
              <a:gd name="adj2" fmla="val 82009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Functional requirements</a:t>
            </a:r>
            <a:endParaRPr lang="en-US" sz="1800" dirty="0"/>
          </a:p>
        </p:txBody>
      </p:sp>
      <p:sp>
        <p:nvSpPr>
          <p:cNvPr id="9" name="Rectangular Callout 14">
            <a:extLst>
              <a:ext uri="{FF2B5EF4-FFF2-40B4-BE49-F238E27FC236}">
                <a16:creationId xmlns:a16="http://schemas.microsoft.com/office/drawing/2014/main" id="{0F56F588-58C9-4761-A997-FC349838482C}"/>
              </a:ext>
            </a:extLst>
          </p:cNvPr>
          <p:cNvSpPr/>
          <p:nvPr/>
        </p:nvSpPr>
        <p:spPr>
          <a:xfrm>
            <a:off x="6439505" y="1979107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0" name="Rectangular Callout 23">
            <a:extLst>
              <a:ext uri="{FF2B5EF4-FFF2-40B4-BE49-F238E27FC236}">
                <a16:creationId xmlns:a16="http://schemas.microsoft.com/office/drawing/2014/main" id="{53D79E4A-4785-4E73-B4B0-A696C37820A9}"/>
              </a:ext>
            </a:extLst>
          </p:cNvPr>
          <p:cNvSpPr/>
          <p:nvPr/>
        </p:nvSpPr>
        <p:spPr>
          <a:xfrm>
            <a:off x="497334" y="2571750"/>
            <a:ext cx="1530880" cy="771978"/>
          </a:xfrm>
          <a:prstGeom prst="wedgeRectCallout">
            <a:avLst>
              <a:gd name="adj1" fmla="val 77090"/>
              <a:gd name="adj2" fmla="val -1366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Agile </a:t>
            </a:r>
            <a:r>
              <a:rPr lang="en-US" sz="1800" dirty="0"/>
              <a:t>Design, Build, 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4AEF43-0115-4680-BB71-9F9331108C02}"/>
              </a:ext>
            </a:extLst>
          </p:cNvPr>
          <p:cNvSpPr txBox="1"/>
          <p:nvPr/>
        </p:nvSpPr>
        <p:spPr>
          <a:xfrm>
            <a:off x="3873184" y="2726515"/>
            <a:ext cx="24045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CD</a:t>
            </a:r>
            <a:endParaRPr lang="en-NL" sz="1300" dirty="0" err="1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1D407B04-AEE3-4077-8A52-696231C3D144}"/>
              </a:ext>
            </a:extLst>
          </p:cNvPr>
          <p:cNvSpPr/>
          <p:nvPr/>
        </p:nvSpPr>
        <p:spPr>
          <a:xfrm>
            <a:off x="94116" y="3656408"/>
            <a:ext cx="1687512" cy="884798"/>
          </a:xfrm>
          <a:prstGeom prst="wedgeRectCallout">
            <a:avLst>
              <a:gd name="adj1" fmla="val 88368"/>
              <a:gd name="adj2" fmla="val -8185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Platform </a:t>
            </a:r>
            <a:r>
              <a:rPr lang="nl-NL" dirty="0" err="1"/>
              <a:t>and</a:t>
            </a:r>
            <a:r>
              <a:rPr lang="nl-NL" dirty="0"/>
              <a:t> Infra as Code: </a:t>
            </a:r>
            <a:r>
              <a:rPr lang="nl-NL" dirty="0" err="1"/>
              <a:t>automated</a:t>
            </a:r>
            <a:r>
              <a:rPr lang="nl-NL" dirty="0"/>
              <a:t>, </a:t>
            </a:r>
            <a:r>
              <a:rPr lang="nl-NL" dirty="0" err="1"/>
              <a:t>version</a:t>
            </a:r>
            <a:r>
              <a:rPr lang="nl-NL" dirty="0"/>
              <a:t> </a:t>
            </a:r>
            <a:r>
              <a:rPr lang="nl-NL" dirty="0" err="1"/>
              <a:t>controlled</a:t>
            </a:r>
            <a:endParaRPr lang="en-NL" dirty="0"/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BA3C663F-CC92-4545-9D0B-0C8D11950DAE}"/>
              </a:ext>
            </a:extLst>
          </p:cNvPr>
          <p:cNvSpPr/>
          <p:nvPr/>
        </p:nvSpPr>
        <p:spPr>
          <a:xfrm>
            <a:off x="6023563" y="925989"/>
            <a:ext cx="1466485" cy="884798"/>
          </a:xfrm>
          <a:prstGeom prst="wedgeRectCallout">
            <a:avLst>
              <a:gd name="adj1" fmla="val -114999"/>
              <a:gd name="adj2" fmla="val 4533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/>
              <a:t>Functional</a:t>
            </a:r>
            <a:r>
              <a:rPr lang="nl-NL" dirty="0"/>
              <a:t> Monitoring &amp; </a:t>
            </a:r>
            <a:r>
              <a:rPr lang="nl-NL" dirty="0" err="1"/>
              <a:t>Tracing</a:t>
            </a:r>
            <a:r>
              <a:rPr lang="nl-NL" dirty="0"/>
              <a:t> (APM), Health Checks</a:t>
            </a:r>
            <a:endParaRPr lang="en-NL" dirty="0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A33257B6-7430-4AB8-A2C6-16FFDCA9A5A5}"/>
              </a:ext>
            </a:extLst>
          </p:cNvPr>
          <p:cNvSpPr/>
          <p:nvPr/>
        </p:nvSpPr>
        <p:spPr>
          <a:xfrm>
            <a:off x="1846024" y="1614640"/>
            <a:ext cx="1716943" cy="884798"/>
          </a:xfrm>
          <a:prstGeom prst="wedgeRectCallout">
            <a:avLst>
              <a:gd name="adj1" fmla="val 64585"/>
              <a:gd name="adj2" fmla="val 7932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/>
              <a:t>Automated</a:t>
            </a:r>
            <a:r>
              <a:rPr lang="nl-NL" dirty="0"/>
              <a:t> Pipeline, </a:t>
            </a:r>
            <a:r>
              <a:rPr lang="nl-NL" dirty="0" err="1"/>
              <a:t>Canary</a:t>
            </a:r>
            <a:r>
              <a:rPr lang="nl-NL" dirty="0"/>
              <a:t>, </a:t>
            </a:r>
            <a:r>
              <a:rPr lang="nl-NL" dirty="0" err="1"/>
              <a:t>Regression</a:t>
            </a:r>
            <a:r>
              <a:rPr lang="nl-NL" dirty="0"/>
              <a:t> </a:t>
            </a:r>
            <a:r>
              <a:rPr lang="nl-NL" dirty="0" err="1"/>
              <a:t>Testing</a:t>
            </a:r>
            <a:r>
              <a:rPr lang="nl-NL" dirty="0"/>
              <a:t>, </a:t>
            </a:r>
            <a:r>
              <a:rPr lang="nl-NL" dirty="0" err="1"/>
              <a:t>Smoke</a:t>
            </a:r>
            <a:r>
              <a:rPr lang="nl-NL" dirty="0"/>
              <a:t> Tests</a:t>
            </a:r>
            <a:endParaRPr lang="en-NL" dirty="0"/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A98002D3-809C-440F-B9FE-AAD41BF74199}"/>
              </a:ext>
            </a:extLst>
          </p:cNvPr>
          <p:cNvSpPr/>
          <p:nvPr/>
        </p:nvSpPr>
        <p:spPr>
          <a:xfrm>
            <a:off x="7063967" y="3253700"/>
            <a:ext cx="1466485" cy="884798"/>
          </a:xfrm>
          <a:prstGeom prst="wedgeRectCallout">
            <a:avLst>
              <a:gd name="adj1" fmla="val -146655"/>
              <a:gd name="adj2" fmla="val -49263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/>
              <a:t>Automated</a:t>
            </a:r>
            <a:r>
              <a:rPr lang="nl-NL" dirty="0"/>
              <a:t> </a:t>
            </a:r>
            <a:r>
              <a:rPr lang="nl-NL" dirty="0" err="1"/>
              <a:t>Scalability</a:t>
            </a:r>
            <a:r>
              <a:rPr lang="nl-NL" dirty="0"/>
              <a:t>, Distributed, </a:t>
            </a:r>
            <a:r>
              <a:rPr lang="nl-NL" dirty="0" err="1"/>
              <a:t>Recoverable</a:t>
            </a:r>
            <a:endParaRPr lang="en-NL" dirty="0"/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3FFB3E8-FB0B-499B-BB7A-3A6312AFB2DE}"/>
              </a:ext>
            </a:extLst>
          </p:cNvPr>
          <p:cNvSpPr/>
          <p:nvPr/>
        </p:nvSpPr>
        <p:spPr>
          <a:xfrm>
            <a:off x="315143" y="65743"/>
            <a:ext cx="2146580" cy="884798"/>
          </a:xfrm>
          <a:prstGeom prst="wedgeRectCallout">
            <a:avLst>
              <a:gd name="adj1" fmla="val 73605"/>
              <a:gd name="adj2" fmla="val 10655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Small, </a:t>
            </a:r>
            <a:r>
              <a:rPr lang="nl-NL" dirty="0" err="1"/>
              <a:t>manageable</a:t>
            </a:r>
            <a:r>
              <a:rPr lang="nl-NL" dirty="0"/>
              <a:t>, </a:t>
            </a:r>
            <a:r>
              <a:rPr lang="nl-NL" dirty="0" err="1"/>
              <a:t>decoupled</a:t>
            </a:r>
            <a:r>
              <a:rPr lang="nl-NL" dirty="0"/>
              <a:t>, </a:t>
            </a:r>
            <a:r>
              <a:rPr lang="nl-NL" dirty="0" err="1"/>
              <a:t>stateless</a:t>
            </a:r>
            <a:r>
              <a:rPr lang="nl-NL" dirty="0"/>
              <a:t> (</a:t>
            </a:r>
            <a:r>
              <a:rPr lang="nl-NL" dirty="0" err="1"/>
              <a:t>horizontally</a:t>
            </a:r>
            <a:r>
              <a:rPr lang="nl-NL" dirty="0"/>
              <a:t> </a:t>
            </a:r>
            <a:r>
              <a:rPr lang="nl-NL" dirty="0" err="1"/>
              <a:t>scalable</a:t>
            </a:r>
            <a:r>
              <a:rPr lang="nl-NL" dirty="0"/>
              <a:t>), “</a:t>
            </a:r>
            <a:r>
              <a:rPr lang="nl-NL" dirty="0" err="1"/>
              <a:t>buy</a:t>
            </a:r>
            <a:r>
              <a:rPr lang="nl-NL" dirty="0"/>
              <a:t> </a:t>
            </a:r>
            <a:r>
              <a:rPr lang="nl-NL" dirty="0" err="1"/>
              <a:t>before</a:t>
            </a:r>
            <a:r>
              <a:rPr lang="nl-NL" dirty="0"/>
              <a:t> </a:t>
            </a:r>
            <a:r>
              <a:rPr lang="nl-NL" dirty="0" err="1"/>
              <a:t>build</a:t>
            </a:r>
            <a:r>
              <a:rPr lang="nl-NL" dirty="0"/>
              <a:t>”</a:t>
            </a:r>
            <a:endParaRPr lang="en-NL" dirty="0"/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DEC10149-A256-476D-8486-8A5E65845CD8}"/>
              </a:ext>
            </a:extLst>
          </p:cNvPr>
          <p:cNvSpPr/>
          <p:nvPr/>
        </p:nvSpPr>
        <p:spPr>
          <a:xfrm>
            <a:off x="6035784" y="2751085"/>
            <a:ext cx="832568" cy="473568"/>
          </a:xfrm>
          <a:prstGeom prst="wedgeRectCallout">
            <a:avLst>
              <a:gd name="adj1" fmla="val -126702"/>
              <a:gd name="adj2" fmla="val -35379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accent2">
                    <a:lumMod val="50000"/>
                  </a:schemeClr>
                </a:solidFill>
              </a:rPr>
              <a:t>Chaos </a:t>
            </a:r>
            <a:r>
              <a:rPr lang="nl-NL" dirty="0" err="1">
                <a:solidFill>
                  <a:schemeClr val="accent2">
                    <a:lumMod val="50000"/>
                  </a:schemeClr>
                </a:solidFill>
              </a:rPr>
              <a:t>Monkey</a:t>
            </a:r>
            <a:endParaRPr lang="en-NL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C84DB0B2-7DE9-4319-97F4-BE4EB654717A}"/>
              </a:ext>
            </a:extLst>
          </p:cNvPr>
          <p:cNvSpPr/>
          <p:nvPr/>
        </p:nvSpPr>
        <p:spPr>
          <a:xfrm>
            <a:off x="4026245" y="1277146"/>
            <a:ext cx="1137865" cy="473568"/>
          </a:xfrm>
          <a:prstGeom prst="wedgeRectCallout">
            <a:avLst>
              <a:gd name="adj1" fmla="val -40279"/>
              <a:gd name="adj2" fmla="val 249504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accent2">
                    <a:lumMod val="50000"/>
                  </a:schemeClr>
                </a:solidFill>
              </a:rPr>
              <a:t>Deploy</a:t>
            </a:r>
            <a:r>
              <a:rPr lang="nl-NL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nl-NL" dirty="0" err="1">
                <a:solidFill>
                  <a:schemeClr val="accent2">
                    <a:lumMod val="50000"/>
                  </a:schemeClr>
                </a:solidFill>
              </a:rPr>
              <a:t>Frequently</a:t>
            </a:r>
            <a:endParaRPr lang="en-NL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93EAFF10-1EDB-406D-BCE0-5343A7080AE3}"/>
              </a:ext>
            </a:extLst>
          </p:cNvPr>
          <p:cNvSpPr/>
          <p:nvPr/>
        </p:nvSpPr>
        <p:spPr>
          <a:xfrm>
            <a:off x="2839293" y="3640378"/>
            <a:ext cx="1137865" cy="261995"/>
          </a:xfrm>
          <a:prstGeom prst="wedgeRectCallout">
            <a:avLst>
              <a:gd name="adj1" fmla="val -98"/>
              <a:gd name="adj2" fmla="val -333646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accent2">
                    <a:lumMod val="50000"/>
                  </a:schemeClr>
                </a:solidFill>
              </a:rPr>
              <a:t>Test </a:t>
            </a:r>
            <a:r>
              <a:rPr lang="nl-NL" dirty="0" err="1">
                <a:solidFill>
                  <a:schemeClr val="accent2">
                    <a:lumMod val="50000"/>
                  </a:schemeClr>
                </a:solidFill>
              </a:rPr>
              <a:t>Less</a:t>
            </a:r>
            <a:endParaRPr lang="en-NL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00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409542" fontAlgn="base" hangingPunct="0">
              <a:spcAft>
                <a:spcPct val="0"/>
              </a:spcAft>
            </a:pPr>
            <a:r>
              <a:rPr lang="nl-NL" dirty="0" err="1"/>
              <a:t>DevOps</a:t>
            </a:r>
            <a:r>
              <a:rPr lang="nl-NL" dirty="0"/>
              <a:t> team </a:t>
            </a:r>
            <a:r>
              <a:rPr lang="nl-NL" dirty="0" err="1"/>
              <a:t>owns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runs </a:t>
            </a:r>
            <a:r>
              <a:rPr lang="nl-NL" dirty="0" err="1"/>
              <a:t>one</a:t>
            </a:r>
            <a:r>
              <a:rPr lang="nl-NL" dirty="0"/>
              <a:t> (or more) </a:t>
            </a:r>
            <a:r>
              <a:rPr lang="nl-NL" dirty="0" err="1"/>
              <a:t>products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grpSp>
        <p:nvGrpSpPr>
          <p:cNvPr id="18" name="Group 17"/>
          <p:cNvGrpSpPr/>
          <p:nvPr/>
        </p:nvGrpSpPr>
        <p:grpSpPr>
          <a:xfrm>
            <a:off x="3695727" y="2002000"/>
            <a:ext cx="1752547" cy="1503172"/>
            <a:chOff x="5430981" y="2001982"/>
            <a:chExt cx="1752600" cy="1503218"/>
          </a:xfrm>
        </p:grpSpPr>
        <p:sp>
          <p:nvSpPr>
            <p:cNvPr id="19" name="Oval 18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684770" y="2168236"/>
              <a:ext cx="1313220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Application</a:t>
              </a:r>
              <a:endParaRPr lang="nl-NL" sz="18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810476" y="2911825"/>
              <a:ext cx="1043908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Platform</a:t>
              </a:r>
              <a:endParaRPr lang="nl-NL" sz="1800" dirty="0"/>
            </a:p>
          </p:txBody>
        </p:sp>
        <p:cxnSp>
          <p:nvCxnSpPr>
            <p:cNvPr id="22" name="Straight Connector 21"/>
            <p:cNvCxnSpPr>
              <a:stCxn id="19" idx="2"/>
              <a:endCxn id="19" idx="6"/>
            </p:cNvCxnSpPr>
            <p:nvPr/>
          </p:nvCxnSpPr>
          <p:spPr>
            <a:xfrm>
              <a:off x="5430981" y="2753591"/>
              <a:ext cx="17526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>
          <a:xfrm>
            <a:off x="850719" y="3331513"/>
            <a:ext cx="7924558" cy="886019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63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 dirty="0"/>
          </a:p>
        </p:txBody>
      </p:sp>
      <p:sp>
        <p:nvSpPr>
          <p:cNvPr id="24" name="TextBox 23"/>
          <p:cNvSpPr txBox="1"/>
          <p:nvPr/>
        </p:nvSpPr>
        <p:spPr>
          <a:xfrm>
            <a:off x="1901425" y="3816039"/>
            <a:ext cx="637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Generic Infrastructure Platform for running DevOps Products</a:t>
            </a:r>
            <a:endParaRPr lang="nl-NL" sz="1800" dirty="0"/>
          </a:p>
        </p:txBody>
      </p:sp>
      <p:sp>
        <p:nvSpPr>
          <p:cNvPr id="25" name="Rectangular Callout 24"/>
          <p:cNvSpPr/>
          <p:nvPr/>
        </p:nvSpPr>
        <p:spPr>
          <a:xfrm>
            <a:off x="395467" y="4371445"/>
            <a:ext cx="2021735" cy="632873"/>
          </a:xfrm>
          <a:prstGeom prst="wedgeRectCallout">
            <a:avLst>
              <a:gd name="adj1" fmla="val -4264"/>
              <a:gd name="adj2" fmla="val -97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Floorspace</a:t>
            </a:r>
            <a:r>
              <a:rPr lang="en-US" sz="1400" dirty="0"/>
              <a:t>, Power, Cooling, Storage, Compute</a:t>
            </a:r>
          </a:p>
        </p:txBody>
      </p:sp>
      <p:sp>
        <p:nvSpPr>
          <p:cNvPr id="26" name="Rectangular Callout 25"/>
          <p:cNvSpPr/>
          <p:nvPr/>
        </p:nvSpPr>
        <p:spPr>
          <a:xfrm>
            <a:off x="6443275" y="4345623"/>
            <a:ext cx="2505663" cy="658696"/>
          </a:xfrm>
          <a:prstGeom prst="wedgeRectCallout">
            <a:avLst>
              <a:gd name="adj1" fmla="val 9059"/>
              <a:gd name="adj2" fmla="val -86183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Monitoring, Management, Cache, Authentication, RDBMS, Event Hub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52488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117" y="288071"/>
            <a:ext cx="7559782" cy="503984"/>
          </a:xfrm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en-US" dirty="0"/>
              <a:t>Multiple products from multiple teams run on a shared generic infrastructure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3" name="Rectangle 22"/>
          <p:cNvSpPr/>
          <p:nvPr/>
        </p:nvSpPr>
        <p:spPr>
          <a:xfrm>
            <a:off x="850719" y="3331513"/>
            <a:ext cx="7924558" cy="886019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63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 dirty="0"/>
          </a:p>
        </p:txBody>
      </p:sp>
      <p:sp>
        <p:nvSpPr>
          <p:cNvPr id="24" name="TextBox 23"/>
          <p:cNvSpPr txBox="1"/>
          <p:nvPr/>
        </p:nvSpPr>
        <p:spPr>
          <a:xfrm>
            <a:off x="1901425" y="3816039"/>
            <a:ext cx="637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Generic Infrastructure Platform for running DevOps Products</a:t>
            </a:r>
            <a:endParaRPr lang="nl-NL" sz="1800" dirty="0"/>
          </a:p>
        </p:txBody>
      </p:sp>
      <p:sp>
        <p:nvSpPr>
          <p:cNvPr id="25" name="Rectangular Callout 24"/>
          <p:cNvSpPr/>
          <p:nvPr/>
        </p:nvSpPr>
        <p:spPr>
          <a:xfrm>
            <a:off x="395467" y="4371445"/>
            <a:ext cx="2021735" cy="632873"/>
          </a:xfrm>
          <a:prstGeom prst="wedgeRectCallout">
            <a:avLst>
              <a:gd name="adj1" fmla="val -4264"/>
              <a:gd name="adj2" fmla="val -97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Floorspace</a:t>
            </a:r>
            <a:r>
              <a:rPr lang="en-US" sz="1400" dirty="0"/>
              <a:t>, Power, Cooling, Storage, Compute</a:t>
            </a:r>
          </a:p>
        </p:txBody>
      </p:sp>
      <p:sp>
        <p:nvSpPr>
          <p:cNvPr id="26" name="Rectangular Callout 25"/>
          <p:cNvSpPr/>
          <p:nvPr/>
        </p:nvSpPr>
        <p:spPr>
          <a:xfrm>
            <a:off x="6443275" y="4345623"/>
            <a:ext cx="2505663" cy="658696"/>
          </a:xfrm>
          <a:prstGeom prst="wedgeRectCallout">
            <a:avLst>
              <a:gd name="adj1" fmla="val 9059"/>
              <a:gd name="adj2" fmla="val -86183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Monitoring, Management, Cache, Authentication, RDBMS, Event Hub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574468" y="1994647"/>
            <a:ext cx="1752547" cy="1503172"/>
            <a:chOff x="5430981" y="2001982"/>
            <a:chExt cx="1752600" cy="1503218"/>
          </a:xfrm>
        </p:grpSpPr>
        <p:sp>
          <p:nvSpPr>
            <p:cNvPr id="16" name="Oval 15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684770" y="2168236"/>
              <a:ext cx="1313220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Application</a:t>
              </a:r>
              <a:endParaRPr lang="nl-NL" sz="1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810476" y="2911825"/>
              <a:ext cx="1043908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Platform</a:t>
              </a:r>
              <a:endParaRPr lang="nl-NL" sz="1800" dirty="0"/>
            </a:p>
          </p:txBody>
        </p:sp>
        <p:cxnSp>
          <p:nvCxnSpPr>
            <p:cNvPr id="28" name="Straight Connector 27"/>
            <p:cNvCxnSpPr>
              <a:stCxn id="16" idx="2"/>
              <a:endCxn id="16" idx="6"/>
            </p:cNvCxnSpPr>
            <p:nvPr/>
          </p:nvCxnSpPr>
          <p:spPr>
            <a:xfrm>
              <a:off x="5430981" y="2753591"/>
              <a:ext cx="1752600" cy="0"/>
            </a:xfrm>
            <a:prstGeom prst="line">
              <a:avLst/>
            </a:prstGeom>
            <a:ln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7453211" y="1987293"/>
            <a:ext cx="1752547" cy="1503172"/>
            <a:chOff x="5430981" y="2001982"/>
            <a:chExt cx="1752600" cy="1503218"/>
          </a:xfrm>
        </p:grpSpPr>
        <p:sp>
          <p:nvSpPr>
            <p:cNvPr id="30" name="Oval 29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684770" y="2168236"/>
              <a:ext cx="1313220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Application</a:t>
              </a:r>
              <a:endParaRPr lang="nl-NL" sz="18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810476" y="2911825"/>
              <a:ext cx="1043908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Platform</a:t>
              </a:r>
              <a:endParaRPr lang="nl-NL" sz="1800" dirty="0"/>
            </a:p>
          </p:txBody>
        </p:sp>
        <p:cxnSp>
          <p:nvCxnSpPr>
            <p:cNvPr id="33" name="Straight Connector 32"/>
            <p:cNvCxnSpPr>
              <a:stCxn id="30" idx="2"/>
              <a:endCxn id="30" idx="6"/>
            </p:cNvCxnSpPr>
            <p:nvPr/>
          </p:nvCxnSpPr>
          <p:spPr>
            <a:xfrm>
              <a:off x="5430981" y="2753591"/>
              <a:ext cx="1752600" cy="0"/>
            </a:xfrm>
            <a:prstGeom prst="line">
              <a:avLst/>
            </a:prstGeom>
            <a:ln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1770911" y="2016549"/>
            <a:ext cx="1752547" cy="1503172"/>
            <a:chOff x="5430981" y="2001982"/>
            <a:chExt cx="1752600" cy="1503218"/>
          </a:xfrm>
        </p:grpSpPr>
        <p:sp>
          <p:nvSpPr>
            <p:cNvPr id="35" name="Oval 34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684770" y="2168236"/>
              <a:ext cx="1313220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Application</a:t>
              </a:r>
              <a:endParaRPr lang="nl-NL" sz="18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810476" y="2911825"/>
              <a:ext cx="1043908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Platform</a:t>
              </a:r>
              <a:endParaRPr lang="nl-NL" sz="1800" dirty="0"/>
            </a:p>
          </p:txBody>
        </p:sp>
        <p:cxnSp>
          <p:nvCxnSpPr>
            <p:cNvPr id="38" name="Straight Connector 37"/>
            <p:cNvCxnSpPr>
              <a:stCxn id="35" idx="2"/>
              <a:endCxn id="35" idx="6"/>
            </p:cNvCxnSpPr>
            <p:nvPr/>
          </p:nvCxnSpPr>
          <p:spPr>
            <a:xfrm>
              <a:off x="5430981" y="2753591"/>
              <a:ext cx="1752600" cy="0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-107830" y="2039732"/>
            <a:ext cx="1752547" cy="1503172"/>
            <a:chOff x="5430981" y="2001982"/>
            <a:chExt cx="1752600" cy="1503218"/>
          </a:xfrm>
        </p:grpSpPr>
        <p:sp>
          <p:nvSpPr>
            <p:cNvPr id="40" name="Oval 39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684770" y="2168236"/>
              <a:ext cx="1313220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Application</a:t>
              </a:r>
              <a:endParaRPr lang="nl-NL" sz="18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810476" y="2911825"/>
              <a:ext cx="1043908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Platform</a:t>
              </a:r>
              <a:endParaRPr lang="nl-NL" sz="1800" dirty="0"/>
            </a:p>
          </p:txBody>
        </p:sp>
        <p:cxnSp>
          <p:nvCxnSpPr>
            <p:cNvPr id="43" name="Straight Connector 42"/>
            <p:cNvCxnSpPr>
              <a:stCxn id="40" idx="2"/>
              <a:endCxn id="40" idx="6"/>
            </p:cNvCxnSpPr>
            <p:nvPr/>
          </p:nvCxnSpPr>
          <p:spPr>
            <a:xfrm>
              <a:off x="5430981" y="2753591"/>
              <a:ext cx="1752600" cy="0"/>
            </a:xfrm>
            <a:prstGeom prst="line">
              <a:avLst/>
            </a:pr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3695727" y="2002000"/>
            <a:ext cx="1752547" cy="1503172"/>
            <a:chOff x="5430981" y="2001982"/>
            <a:chExt cx="1752600" cy="1503218"/>
          </a:xfrm>
        </p:grpSpPr>
        <p:sp>
          <p:nvSpPr>
            <p:cNvPr id="45" name="Oval 44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684770" y="2168236"/>
              <a:ext cx="1313220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Application</a:t>
              </a:r>
              <a:endParaRPr lang="nl-NL" sz="18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810476" y="2911825"/>
              <a:ext cx="1043908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Platform</a:t>
              </a:r>
              <a:endParaRPr lang="nl-NL" sz="1800" dirty="0"/>
            </a:p>
          </p:txBody>
        </p:sp>
        <p:cxnSp>
          <p:nvCxnSpPr>
            <p:cNvPr id="48" name="Straight Connector 47"/>
            <p:cNvCxnSpPr>
              <a:stCxn id="45" idx="2"/>
              <a:endCxn id="45" idx="6"/>
            </p:cNvCxnSpPr>
            <p:nvPr/>
          </p:nvCxnSpPr>
          <p:spPr>
            <a:xfrm>
              <a:off x="5430981" y="2753591"/>
              <a:ext cx="17526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5578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510" y="3063603"/>
            <a:ext cx="7784371" cy="581613"/>
          </a:xfrm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fr-FR" i="1" dirty="0"/>
              <a:t>(Application plus </a:t>
            </a:r>
            <a:r>
              <a:rPr lang="fr-FR" i="1" dirty="0" err="1"/>
              <a:t>platform</a:t>
            </a:r>
            <a:r>
              <a:rPr lang="fr-FR" i="1" dirty="0"/>
              <a:t>)</a:t>
            </a:r>
            <a:r>
              <a:rPr lang="fr-FR" i="1" dirty="0" err="1"/>
              <a:t>under</a:t>
            </a:r>
            <a:r>
              <a:rPr lang="fr-FR" i="1" dirty="0"/>
              <a:t> </a:t>
            </a:r>
            <a:r>
              <a:rPr lang="fr-FR" i="1" dirty="0" err="1"/>
              <a:t>DevOps</a:t>
            </a:r>
            <a:r>
              <a:rPr lang="fr-FR" i="1" dirty="0"/>
              <a:t>  ==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251388" y="1300147"/>
            <a:ext cx="4743622" cy="1320424"/>
            <a:chOff x="-107973" y="1987274"/>
            <a:chExt cx="9313871" cy="2230307"/>
          </a:xfrm>
        </p:grpSpPr>
        <p:sp>
          <p:nvSpPr>
            <p:cNvPr id="16" name="Oval 15"/>
            <p:cNvSpPr/>
            <p:nvPr/>
          </p:nvSpPr>
          <p:spPr>
            <a:xfrm>
              <a:off x="5574500" y="1994628"/>
              <a:ext cx="1752600" cy="150321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sp>
          <p:nvSpPr>
            <p:cNvPr id="17" name="Oval 16"/>
            <p:cNvSpPr/>
            <p:nvPr/>
          </p:nvSpPr>
          <p:spPr>
            <a:xfrm>
              <a:off x="7453298" y="1987274"/>
              <a:ext cx="1752600" cy="150321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sp>
          <p:nvSpPr>
            <p:cNvPr id="27" name="Oval 26"/>
            <p:cNvSpPr/>
            <p:nvPr/>
          </p:nvSpPr>
          <p:spPr>
            <a:xfrm>
              <a:off x="1770826" y="2016531"/>
              <a:ext cx="1752600" cy="150321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sp>
          <p:nvSpPr>
            <p:cNvPr id="28" name="Oval 27"/>
            <p:cNvSpPr/>
            <p:nvPr/>
          </p:nvSpPr>
          <p:spPr>
            <a:xfrm>
              <a:off x="-107973" y="2039713"/>
              <a:ext cx="1752600" cy="150321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sp>
          <p:nvSpPr>
            <p:cNvPr id="29" name="Oval 28"/>
            <p:cNvSpPr/>
            <p:nvPr/>
          </p:nvSpPr>
          <p:spPr>
            <a:xfrm>
              <a:off x="3695699" y="2001982"/>
              <a:ext cx="1752600" cy="150321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50605" y="3331535"/>
              <a:ext cx="7924800" cy="886046"/>
            </a:xfrm>
            <a:prstGeom prst="rect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63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901343" y="3816074"/>
              <a:ext cx="5108889" cy="3379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Generic Infrastructure Platform for running DevOps Products</a:t>
              </a:r>
              <a:endParaRPr lang="nl-NL" sz="700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4531882" y="1429817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µ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497511" y="1429817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µ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463141" y="1429817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µ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428770" y="1429817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µ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394400" y="1429817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µ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5933466" y="3063602"/>
            <a:ext cx="1943275" cy="5816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fr-FR" i="1" dirty="0" err="1"/>
              <a:t>Microservice</a:t>
            </a:r>
            <a:endParaRPr lang="fr-FR" i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4039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&amp; Operate </a:t>
            </a:r>
            <a:r>
              <a:rPr lang="en-US" dirty="0" err="1"/>
              <a:t>Microservices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Rapid rollout</a:t>
            </a:r>
          </a:p>
          <a:p>
            <a:pPr lvl="2"/>
            <a:r>
              <a:rPr lang="en-US" dirty="0"/>
              <a:t>Including scale out &amp; recover</a:t>
            </a:r>
          </a:p>
          <a:p>
            <a:pPr lvl="1"/>
            <a:r>
              <a:rPr lang="en-US" dirty="0"/>
              <a:t>Non breaking upgrade &amp; rollback</a:t>
            </a:r>
            <a:br>
              <a:rPr lang="en-US" dirty="0"/>
            </a:br>
            <a:r>
              <a:rPr lang="en-US" dirty="0"/>
              <a:t>strategies (e.g. canary release)</a:t>
            </a:r>
          </a:p>
          <a:p>
            <a:pPr lvl="1"/>
            <a:r>
              <a:rPr lang="en-US" dirty="0"/>
              <a:t>Agile infrastructure</a:t>
            </a:r>
          </a:p>
          <a:p>
            <a:pPr lvl="2"/>
            <a:r>
              <a:rPr lang="en-US" dirty="0"/>
              <a:t>Relocate, independent of</a:t>
            </a:r>
            <a:br>
              <a:rPr lang="en-US" dirty="0"/>
            </a:br>
            <a:r>
              <a:rPr lang="en-US" dirty="0"/>
              <a:t>infra specifics</a:t>
            </a:r>
          </a:p>
          <a:p>
            <a:pPr lvl="1"/>
            <a:r>
              <a:rPr lang="en-US" dirty="0"/>
              <a:t>Health management</a:t>
            </a:r>
          </a:p>
          <a:p>
            <a:pPr lvl="2"/>
            <a:r>
              <a:rPr lang="en-US" dirty="0"/>
              <a:t>Monitor and safeguard SLA requirements on response time, success and availability</a:t>
            </a:r>
          </a:p>
          <a:p>
            <a:pPr lvl="1"/>
            <a:r>
              <a:rPr lang="en-US" dirty="0"/>
              <a:t>Scale elastically </a:t>
            </a:r>
          </a:p>
          <a:p>
            <a:pPr lvl="1"/>
            <a:r>
              <a:rPr lang="en-US" dirty="0"/>
              <a:t>TCO management</a:t>
            </a:r>
          </a:p>
          <a:p>
            <a:pPr lvl="1"/>
            <a:r>
              <a:rPr lang="en-US" dirty="0"/>
              <a:t>DevOps: one team creates and runs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 dirty="0"/>
          </a:p>
        </p:txBody>
      </p:sp>
      <p:grpSp>
        <p:nvGrpSpPr>
          <p:cNvPr id="6" name="Group 5"/>
          <p:cNvGrpSpPr/>
          <p:nvPr/>
        </p:nvGrpSpPr>
        <p:grpSpPr>
          <a:xfrm>
            <a:off x="4192395" y="792000"/>
            <a:ext cx="4743622" cy="1320424"/>
            <a:chOff x="-107973" y="1987274"/>
            <a:chExt cx="9313871" cy="2230307"/>
          </a:xfrm>
        </p:grpSpPr>
        <p:sp>
          <p:nvSpPr>
            <p:cNvPr id="7" name="Oval 6"/>
            <p:cNvSpPr/>
            <p:nvPr/>
          </p:nvSpPr>
          <p:spPr>
            <a:xfrm>
              <a:off x="5574500" y="1994628"/>
              <a:ext cx="1752600" cy="150321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sp>
          <p:nvSpPr>
            <p:cNvPr id="8" name="Oval 7"/>
            <p:cNvSpPr/>
            <p:nvPr/>
          </p:nvSpPr>
          <p:spPr>
            <a:xfrm>
              <a:off x="7453298" y="1987274"/>
              <a:ext cx="1752600" cy="150321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sp>
          <p:nvSpPr>
            <p:cNvPr id="9" name="Oval 8"/>
            <p:cNvSpPr/>
            <p:nvPr/>
          </p:nvSpPr>
          <p:spPr>
            <a:xfrm>
              <a:off x="1770826" y="2016531"/>
              <a:ext cx="1752600" cy="150321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sp>
          <p:nvSpPr>
            <p:cNvPr id="10" name="Oval 9"/>
            <p:cNvSpPr/>
            <p:nvPr/>
          </p:nvSpPr>
          <p:spPr>
            <a:xfrm>
              <a:off x="-107973" y="2039713"/>
              <a:ext cx="1752600" cy="150321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sp>
          <p:nvSpPr>
            <p:cNvPr id="11" name="Oval 10"/>
            <p:cNvSpPr/>
            <p:nvPr/>
          </p:nvSpPr>
          <p:spPr>
            <a:xfrm>
              <a:off x="3695699" y="2001982"/>
              <a:ext cx="1752600" cy="150321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50605" y="3331535"/>
              <a:ext cx="7924800" cy="886046"/>
            </a:xfrm>
            <a:prstGeom prst="rect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63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901343" y="3816074"/>
              <a:ext cx="5108889" cy="3379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Generic Infrastructure Platform for running DevOps Products</a:t>
              </a:r>
              <a:endParaRPr lang="nl-NL" sz="7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472889" y="921670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µ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8518" y="921670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µ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04148" y="921670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µ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69777" y="921670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µ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35407" y="921670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µ</a:t>
            </a:r>
          </a:p>
        </p:txBody>
      </p:sp>
    </p:spTree>
    <p:extLst>
      <p:ext uri="{BB962C8B-B14F-4D97-AF65-F5344CB8AC3E}">
        <p14:creationId xmlns:p14="http://schemas.microsoft.com/office/powerpoint/2010/main" val="3486758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BD766-43E5-4302-87EC-100500B8F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FCCB6-277D-41FB-A0BD-7C543BAC8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010194" cy="3780000"/>
          </a:xfrm>
        </p:spPr>
        <p:txBody>
          <a:bodyPr/>
          <a:lstStyle/>
          <a:p>
            <a:r>
              <a:rPr lang="nl-NL" dirty="0"/>
              <a:t>Scope, Context, </a:t>
            </a:r>
            <a:r>
              <a:rPr lang="nl-NL" dirty="0" err="1"/>
              <a:t>Objectives</a:t>
            </a:r>
            <a:endParaRPr lang="nl-NL" dirty="0"/>
          </a:p>
          <a:p>
            <a:r>
              <a:rPr lang="nl-NL" dirty="0" err="1"/>
              <a:t>Introducing</a:t>
            </a:r>
            <a:r>
              <a:rPr lang="nl-NL" dirty="0"/>
              <a:t> Docker Containers  (</a:t>
            </a:r>
            <a:r>
              <a:rPr lang="nl-NL" dirty="0" err="1"/>
              <a:t>aka</a:t>
            </a:r>
            <a:r>
              <a:rPr lang="nl-NL" dirty="0"/>
              <a:t> VM++)</a:t>
            </a:r>
          </a:p>
          <a:p>
            <a:pPr lvl="1"/>
            <a:r>
              <a:rPr lang="nl-NL" dirty="0"/>
              <a:t>Light </a:t>
            </a:r>
            <a:r>
              <a:rPr lang="nl-NL" dirty="0" err="1"/>
              <a:t>weight</a:t>
            </a:r>
            <a:r>
              <a:rPr lang="nl-NL" dirty="0"/>
              <a:t>, </a:t>
            </a:r>
            <a:r>
              <a:rPr lang="nl-NL" dirty="0" err="1"/>
              <a:t>quick</a:t>
            </a:r>
            <a:r>
              <a:rPr lang="nl-NL" dirty="0"/>
              <a:t> start, </a:t>
            </a:r>
            <a:r>
              <a:rPr lang="nl-NL" dirty="0" err="1"/>
              <a:t>standardize</a:t>
            </a:r>
            <a:r>
              <a:rPr lang="nl-NL" dirty="0"/>
              <a:t>, </a:t>
            </a:r>
            <a:r>
              <a:rPr lang="nl-NL" dirty="0" err="1"/>
              <a:t>distribute</a:t>
            </a:r>
            <a:r>
              <a:rPr lang="nl-NL" dirty="0"/>
              <a:t>, </a:t>
            </a:r>
            <a:r>
              <a:rPr lang="nl-NL" dirty="0" err="1"/>
              <a:t>automate</a:t>
            </a:r>
            <a:r>
              <a:rPr lang="nl-NL" dirty="0"/>
              <a:t>, </a:t>
            </a:r>
            <a:r>
              <a:rPr lang="nl-NL" dirty="0" err="1"/>
              <a:t>encapsulate</a:t>
            </a:r>
            <a:endParaRPr lang="nl-NL" dirty="0"/>
          </a:p>
          <a:p>
            <a:pPr lvl="1"/>
            <a:r>
              <a:rPr lang="nl-NL" dirty="0"/>
              <a:t>Demo</a:t>
            </a:r>
          </a:p>
          <a:p>
            <a:r>
              <a:rPr lang="nl-NL" dirty="0"/>
              <a:t>Oracle </a:t>
            </a:r>
            <a:r>
              <a:rPr lang="nl-NL" dirty="0" err="1"/>
              <a:t>and</a:t>
            </a:r>
            <a:r>
              <a:rPr lang="nl-NL" dirty="0"/>
              <a:t> Docker</a:t>
            </a:r>
          </a:p>
          <a:p>
            <a:pPr lvl="1"/>
            <a:r>
              <a:rPr lang="nl-NL" dirty="0"/>
              <a:t>Oracle </a:t>
            </a:r>
            <a:r>
              <a:rPr lang="nl-NL" dirty="0" err="1"/>
              <a:t>products</a:t>
            </a:r>
            <a:r>
              <a:rPr lang="nl-NL" dirty="0"/>
              <a:t> running on Docker &amp; Oracle services </a:t>
            </a:r>
            <a:r>
              <a:rPr lang="nl-NL" dirty="0" err="1"/>
              <a:t>around</a:t>
            </a:r>
            <a:r>
              <a:rPr lang="nl-NL" dirty="0"/>
              <a:t> Docker</a:t>
            </a:r>
          </a:p>
          <a:p>
            <a:r>
              <a:rPr lang="nl-NL" dirty="0"/>
              <a:t>The search for a container management platform – </a:t>
            </a:r>
            <a:r>
              <a:rPr lang="nl-NL" dirty="0" err="1"/>
              <a:t>to</a:t>
            </a:r>
            <a:r>
              <a:rPr lang="nl-NL" dirty="0"/>
              <a:t> do for containers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application</a:t>
            </a:r>
            <a:r>
              <a:rPr lang="nl-NL" dirty="0"/>
              <a:t> servers do for Java Enterprise Applications (</a:t>
            </a:r>
            <a:r>
              <a:rPr lang="nl-NL" dirty="0" err="1"/>
              <a:t>and</a:t>
            </a:r>
            <a:r>
              <a:rPr lang="nl-NL" dirty="0"/>
              <a:t> more)</a:t>
            </a:r>
          </a:p>
          <a:p>
            <a:pPr lvl="1"/>
            <a:r>
              <a:rPr lang="nl-NL" dirty="0" err="1"/>
              <a:t>Introducing</a:t>
            </a:r>
            <a:r>
              <a:rPr lang="nl-NL" dirty="0"/>
              <a:t>: </a:t>
            </a:r>
            <a:r>
              <a:rPr lang="nl-NL" dirty="0" err="1"/>
              <a:t>Kubernetes</a:t>
            </a:r>
            <a:endParaRPr lang="nl-NL" dirty="0"/>
          </a:p>
          <a:p>
            <a:pPr lvl="1"/>
            <a:r>
              <a:rPr lang="nl-NL" dirty="0"/>
              <a:t>Demo</a:t>
            </a:r>
          </a:p>
          <a:p>
            <a:pPr lvl="1"/>
            <a:r>
              <a:rPr lang="nl-NL" dirty="0" err="1"/>
              <a:t>Ecosystem</a:t>
            </a:r>
            <a:r>
              <a:rPr lang="nl-NL" dirty="0"/>
              <a:t> (CNCF), Resources, </a:t>
            </a:r>
            <a:r>
              <a:rPr lang="nl-NL" dirty="0" err="1"/>
              <a:t>Tooling</a:t>
            </a:r>
            <a:r>
              <a:rPr lang="nl-NL" dirty="0"/>
              <a:t>, </a:t>
            </a:r>
            <a:r>
              <a:rPr lang="nl-NL" dirty="0" err="1"/>
              <a:t>Roadmap</a:t>
            </a:r>
            <a:endParaRPr lang="nl-NL" dirty="0"/>
          </a:p>
          <a:p>
            <a:r>
              <a:rPr lang="nl-NL" dirty="0"/>
              <a:t>Oracle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Kubernetes</a:t>
            </a:r>
            <a:endParaRPr lang="nl-NL" dirty="0"/>
          </a:p>
          <a:p>
            <a:r>
              <a:rPr lang="nl-NL" dirty="0"/>
              <a:t>Workshop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E906A-A62A-4920-8574-1020D1706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  <p:pic>
        <p:nvPicPr>
          <p:cNvPr id="5" name="Picture 2" descr="http://www.arkena.com/assets/uploads/2014/06/homepage-docker-logo.png">
            <a:extLst>
              <a:ext uri="{FF2B5EF4-FFF2-40B4-BE49-F238E27FC236}">
                <a16:creationId xmlns:a16="http://schemas.microsoft.com/office/drawing/2014/main" id="{E1FC4483-D47E-4BDB-9226-0C20E04DB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87" y="1272639"/>
            <a:ext cx="475756" cy="39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EACD69-43A8-4F84-BF16-D0D247D85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78" y="2934341"/>
            <a:ext cx="546975" cy="488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http://blog.vtc.com/wp-content/uploads/2012/09/windows-mac-os-linux.jpg">
            <a:extLst>
              <a:ext uri="{FF2B5EF4-FFF2-40B4-BE49-F238E27FC236}">
                <a16:creationId xmlns:a16="http://schemas.microsoft.com/office/drawing/2014/main" id="{23A6AFB5-202E-4134-8B21-32B3728A33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65" t="50001" r="29121" b="-1"/>
          <a:stretch/>
        </p:blipFill>
        <p:spPr bwMode="auto">
          <a:xfrm>
            <a:off x="261011" y="961485"/>
            <a:ext cx="269108" cy="31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oracle logo">
            <a:extLst>
              <a:ext uri="{FF2B5EF4-FFF2-40B4-BE49-F238E27FC236}">
                <a16:creationId xmlns:a16="http://schemas.microsoft.com/office/drawing/2014/main" id="{074F52AC-87C4-42AA-BBC0-BA00DE6807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82" b="36417"/>
          <a:stretch/>
        </p:blipFill>
        <p:spPr bwMode="auto">
          <a:xfrm>
            <a:off x="88936" y="2117205"/>
            <a:ext cx="613259" cy="9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oracle logo">
            <a:extLst>
              <a:ext uri="{FF2B5EF4-FFF2-40B4-BE49-F238E27FC236}">
                <a16:creationId xmlns:a16="http://schemas.microsoft.com/office/drawing/2014/main" id="{5C80AE2F-5C6A-4834-9919-C18409F809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82" b="36417"/>
          <a:stretch/>
        </p:blipFill>
        <p:spPr bwMode="auto">
          <a:xfrm>
            <a:off x="88936" y="4055855"/>
            <a:ext cx="613259" cy="9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916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elephant in the room…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 dirty="0"/>
          </a:p>
        </p:txBody>
      </p:sp>
      <p:pic>
        <p:nvPicPr>
          <p:cNvPr id="6" name="Picture 8" descr="Image result for docker hub 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04" y="1549593"/>
            <a:ext cx="8658949" cy="255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79872" y="385749"/>
            <a:ext cx="102592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 whale    </a:t>
            </a:r>
            <a:endParaRPr lang="nl-NL" sz="1800" b="1" dirty="0" err="1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098" name="Picture 2" descr="Image result for containerd logo">
            <a:extLst>
              <a:ext uri="{FF2B5EF4-FFF2-40B4-BE49-F238E27FC236}">
                <a16:creationId xmlns:a16="http://schemas.microsoft.com/office/drawing/2014/main" id="{5B4C30E7-C795-4C58-AB00-A0F99D584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029" y="4207784"/>
            <a:ext cx="2736337" cy="82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rkt logo container">
            <a:extLst>
              <a:ext uri="{FF2B5EF4-FFF2-40B4-BE49-F238E27FC236}">
                <a16:creationId xmlns:a16="http://schemas.microsoft.com/office/drawing/2014/main" id="{DF48C2A3-8C6F-4C19-9978-8D65FDF70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737" y="3797250"/>
            <a:ext cx="1639116" cy="163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oci container">
            <a:extLst>
              <a:ext uri="{FF2B5EF4-FFF2-40B4-BE49-F238E27FC236}">
                <a16:creationId xmlns:a16="http://schemas.microsoft.com/office/drawing/2014/main" id="{5A47CE64-0D9D-4F3D-814F-4B52DA04D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7" y="4439578"/>
            <a:ext cx="2083979" cy="46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18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for Oracle </a:t>
            </a:r>
            <a:r>
              <a:rPr lang="en-US" dirty="0" err="1"/>
              <a:t>OpenWorld</a:t>
            </a:r>
            <a:r>
              <a:rPr lang="en-US" dirty="0"/>
              <a:t> Demo</a:t>
            </a:r>
            <a:br>
              <a:rPr lang="en-US" dirty="0"/>
            </a:br>
            <a:r>
              <a:rPr lang="en-US" dirty="0"/>
              <a:t>What I needed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Local installation of a Kafka Cluster</a:t>
            </a:r>
          </a:p>
          <a:p>
            <a:pPr lvl="1"/>
            <a:r>
              <a:rPr lang="en-US" dirty="0"/>
              <a:t>At least one Broker node and the Zookeeper</a:t>
            </a:r>
            <a:endParaRPr lang="nl-NL" dirty="0"/>
          </a:p>
        </p:txBody>
      </p:sp>
      <p:sp>
        <p:nvSpPr>
          <p:cNvPr id="61" name="Rounded Rectangle 60"/>
          <p:cNvSpPr/>
          <p:nvPr/>
        </p:nvSpPr>
        <p:spPr>
          <a:xfrm>
            <a:off x="4193450" y="2771939"/>
            <a:ext cx="1092017" cy="644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Kafka Broker</a:t>
            </a:r>
            <a:endParaRPr lang="nl-NL" dirty="0"/>
          </a:p>
        </p:txBody>
      </p:sp>
      <p:sp>
        <p:nvSpPr>
          <p:cNvPr id="62" name="Rounded Rectangle 61"/>
          <p:cNvSpPr/>
          <p:nvPr/>
        </p:nvSpPr>
        <p:spPr>
          <a:xfrm>
            <a:off x="2601473" y="3560623"/>
            <a:ext cx="1092017" cy="644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Zookeeper</a:t>
            </a:r>
            <a:endParaRPr lang="nl-NL" dirty="0"/>
          </a:p>
        </p:txBody>
      </p:sp>
      <p:pic>
        <p:nvPicPr>
          <p:cNvPr id="73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459" y="42277"/>
            <a:ext cx="4412774" cy="231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/>
          <p:cNvSpPr/>
          <p:nvPr/>
        </p:nvSpPr>
        <p:spPr>
          <a:xfrm>
            <a:off x="1196797" y="1845131"/>
            <a:ext cx="1745095" cy="9268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Demo Application</a:t>
            </a:r>
            <a:br>
              <a:rPr lang="nl-NL" dirty="0"/>
            </a:br>
            <a:br>
              <a:rPr lang="nl-NL" dirty="0"/>
            </a:br>
            <a:endParaRPr lang="en-US" dirty="0"/>
          </a:p>
        </p:txBody>
      </p:sp>
      <p:pic>
        <p:nvPicPr>
          <p:cNvPr id="75" name="Picture 33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989" y="2083923"/>
            <a:ext cx="1443144" cy="72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Elbow Connector 76"/>
          <p:cNvCxnSpPr>
            <a:stCxn id="61" idx="2"/>
            <a:endCxn id="62" idx="3"/>
          </p:cNvCxnSpPr>
          <p:nvPr/>
        </p:nvCxnSpPr>
        <p:spPr>
          <a:xfrm rot="5400000">
            <a:off x="3983304" y="3126810"/>
            <a:ext cx="466342" cy="104596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74" idx="3"/>
            <a:endCxn id="61" idx="1"/>
          </p:cNvCxnSpPr>
          <p:nvPr/>
        </p:nvCxnSpPr>
        <p:spPr>
          <a:xfrm>
            <a:off x="2941892" y="2308535"/>
            <a:ext cx="1251558" cy="78574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75" idx="2"/>
            <a:endCxn id="62" idx="0"/>
          </p:cNvCxnSpPr>
          <p:nvPr/>
        </p:nvCxnSpPr>
        <p:spPr>
          <a:xfrm>
            <a:off x="2163561" y="2805495"/>
            <a:ext cx="983921" cy="75512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ABC1E3-A0F7-42E5-B3DC-6F527CCB1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329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1" grpId="0" animBg="1"/>
      <p:bldP spid="62" grpId="0" animBg="1"/>
      <p:bldP spid="7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349" y="3168365"/>
            <a:ext cx="2784447" cy="1586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for Oracle </a:t>
            </a:r>
            <a:r>
              <a:rPr lang="en-US" dirty="0" err="1"/>
              <a:t>OpenWorld</a:t>
            </a:r>
            <a:r>
              <a:rPr lang="en-US" dirty="0"/>
              <a:t> Demo</a:t>
            </a:r>
            <a:br>
              <a:rPr lang="en-US" dirty="0"/>
            </a:br>
            <a:r>
              <a:rPr lang="en-US" dirty="0"/>
              <a:t>What I received from Guido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text file – 140 lines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015" y="1432800"/>
            <a:ext cx="3985605" cy="320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491" y="1342722"/>
            <a:ext cx="1848776" cy="351727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4773600" y="2623627"/>
            <a:ext cx="2130541" cy="717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911327" y="2201973"/>
            <a:ext cx="1440673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Name of Docker image to run</a:t>
            </a:r>
            <a:endParaRPr lang="nl-NL" sz="1300" dirty="0" err="1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191200" y="3206089"/>
            <a:ext cx="1647926" cy="335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67935" y="2932554"/>
            <a:ext cx="2268708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Hostname on internal network between Docker containers</a:t>
            </a:r>
            <a:endParaRPr lang="nl-NL" sz="1300" dirty="0" err="1"/>
          </a:p>
        </p:txBody>
      </p:sp>
      <p:cxnSp>
        <p:nvCxnSpPr>
          <p:cNvPr id="15" name="Straight Arrow Connector 14"/>
          <p:cNvCxnSpPr>
            <a:stCxn id="22" idx="1"/>
          </p:cNvCxnSpPr>
          <p:nvPr/>
        </p:nvCxnSpPr>
        <p:spPr>
          <a:xfrm flipH="1">
            <a:off x="4888800" y="3552232"/>
            <a:ext cx="2235787" cy="21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968000" y="3915092"/>
            <a:ext cx="1871126" cy="181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336573" y="4346444"/>
            <a:ext cx="1502553" cy="241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846848" y="4526717"/>
            <a:ext cx="1682513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Environment variable to pass to container</a:t>
            </a:r>
            <a:endParaRPr lang="nl-NL" sz="1300" dirty="0" err="1"/>
          </a:p>
        </p:txBody>
      </p:sp>
      <p:sp>
        <p:nvSpPr>
          <p:cNvPr id="22" name="TextBox 21"/>
          <p:cNvSpPr txBox="1"/>
          <p:nvPr/>
        </p:nvSpPr>
        <p:spPr>
          <a:xfrm>
            <a:off x="7124587" y="3352177"/>
            <a:ext cx="1682513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Dependency on other container (to start first)</a:t>
            </a:r>
            <a:endParaRPr lang="nl-NL" sz="1300" dirty="0" err="1"/>
          </a:p>
        </p:txBody>
      </p:sp>
      <p:sp>
        <p:nvSpPr>
          <p:cNvPr id="23" name="TextBox 22"/>
          <p:cNvSpPr txBox="1"/>
          <p:nvPr/>
        </p:nvSpPr>
        <p:spPr>
          <a:xfrm>
            <a:off x="6904917" y="3829460"/>
            <a:ext cx="1682513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Container port to expose externally</a:t>
            </a:r>
            <a:endParaRPr lang="nl-NL" sz="1300" dirty="0" err="1"/>
          </a:p>
        </p:txBody>
      </p:sp>
      <p:pic>
        <p:nvPicPr>
          <p:cNvPr id="2052" name="Picture 4" descr="Image result for guido schmutz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349" y="597468"/>
            <a:ext cx="638478" cy="638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62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10" grpId="0"/>
      <p:bldP spid="14" grpId="0"/>
      <p:bldP spid="21" grpId="0"/>
      <p:bldP spid="22" grpId="0"/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for Oracle </a:t>
            </a:r>
            <a:r>
              <a:rPr lang="en-US" dirty="0" err="1"/>
              <a:t>OpenWorld</a:t>
            </a:r>
            <a:r>
              <a:rPr lang="en-US" dirty="0"/>
              <a:t> Demo</a:t>
            </a:r>
            <a:br>
              <a:rPr lang="en-US" dirty="0"/>
            </a:br>
            <a:r>
              <a:rPr lang="en-US" dirty="0"/>
              <a:t>What I created in a few minutes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  <p:sp>
        <p:nvSpPr>
          <p:cNvPr id="6" name="Rectangle 5"/>
          <p:cNvSpPr/>
          <p:nvPr/>
        </p:nvSpPr>
        <p:spPr>
          <a:xfrm>
            <a:off x="644686" y="1289370"/>
            <a:ext cx="6699314" cy="3374728"/>
          </a:xfrm>
          <a:prstGeom prst="rect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ounded Rectangle 6"/>
          <p:cNvSpPr/>
          <p:nvPr/>
        </p:nvSpPr>
        <p:spPr>
          <a:xfrm>
            <a:off x="2651102" y="1743282"/>
            <a:ext cx="1092017" cy="644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Kafka Broker</a:t>
            </a:r>
            <a:endParaRPr lang="nl-NL" dirty="0"/>
          </a:p>
        </p:txBody>
      </p:sp>
      <p:sp>
        <p:nvSpPr>
          <p:cNvPr id="8" name="Rounded Rectangle 7"/>
          <p:cNvSpPr/>
          <p:nvPr/>
        </p:nvSpPr>
        <p:spPr>
          <a:xfrm>
            <a:off x="1059125" y="2531966"/>
            <a:ext cx="1092017" cy="644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Zookeeper</a:t>
            </a:r>
            <a:endParaRPr lang="nl-NL" dirty="0"/>
          </a:p>
        </p:txBody>
      </p:sp>
      <p:sp>
        <p:nvSpPr>
          <p:cNvPr id="9" name="Rounded Rectangle 8"/>
          <p:cNvSpPr/>
          <p:nvPr/>
        </p:nvSpPr>
        <p:spPr>
          <a:xfrm>
            <a:off x="5124811" y="2364488"/>
            <a:ext cx="1092017" cy="644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Kafka </a:t>
            </a:r>
          </a:p>
          <a:p>
            <a:pPr algn="ctr"/>
            <a:r>
              <a:rPr lang="en-US" dirty="0"/>
              <a:t>Rest Proxy</a:t>
            </a:r>
            <a:endParaRPr lang="nl-NL" dirty="0"/>
          </a:p>
        </p:txBody>
      </p:sp>
      <p:sp>
        <p:nvSpPr>
          <p:cNvPr id="10" name="Rounded Rectangle 9"/>
          <p:cNvSpPr/>
          <p:nvPr/>
        </p:nvSpPr>
        <p:spPr>
          <a:xfrm>
            <a:off x="2651101" y="2693137"/>
            <a:ext cx="1092017" cy="644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Kafka </a:t>
            </a:r>
          </a:p>
          <a:p>
            <a:pPr algn="ctr"/>
            <a:r>
              <a:rPr lang="en-US" dirty="0"/>
              <a:t>Schema Registry</a:t>
            </a:r>
            <a:endParaRPr lang="nl-NL" dirty="0"/>
          </a:p>
        </p:txBody>
      </p:sp>
      <p:sp>
        <p:nvSpPr>
          <p:cNvPr id="11" name="Rounded Rectangle 10"/>
          <p:cNvSpPr/>
          <p:nvPr/>
        </p:nvSpPr>
        <p:spPr>
          <a:xfrm>
            <a:off x="4064891" y="3205450"/>
            <a:ext cx="1092017" cy="644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Kafka </a:t>
            </a:r>
          </a:p>
          <a:p>
            <a:pPr algn="ctr"/>
            <a:r>
              <a:rPr lang="en-US" dirty="0"/>
              <a:t>Connect</a:t>
            </a:r>
            <a:endParaRPr lang="nl-NL" dirty="0"/>
          </a:p>
        </p:txBody>
      </p:sp>
      <p:sp>
        <p:nvSpPr>
          <p:cNvPr id="12" name="Rounded Rectangle 11"/>
          <p:cNvSpPr/>
          <p:nvPr/>
        </p:nvSpPr>
        <p:spPr>
          <a:xfrm>
            <a:off x="5901936" y="3205450"/>
            <a:ext cx="1092017" cy="644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Kafka Connect UI</a:t>
            </a:r>
            <a:endParaRPr lang="nl-NL" sz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2651100" y="3802713"/>
            <a:ext cx="1092017" cy="644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Kafka </a:t>
            </a:r>
          </a:p>
          <a:p>
            <a:pPr algn="ctr"/>
            <a:r>
              <a:rPr lang="en-US" sz="1200" dirty="0"/>
              <a:t>Schema Registry UI</a:t>
            </a:r>
            <a:endParaRPr lang="nl-NL" sz="1200" dirty="0"/>
          </a:p>
        </p:txBody>
      </p:sp>
      <p:sp>
        <p:nvSpPr>
          <p:cNvPr id="14" name="Rounded Rectangle 13"/>
          <p:cNvSpPr/>
          <p:nvPr/>
        </p:nvSpPr>
        <p:spPr>
          <a:xfrm>
            <a:off x="1059125" y="3790281"/>
            <a:ext cx="1092017" cy="644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Kafka Manager</a:t>
            </a:r>
            <a:endParaRPr lang="nl-NL" dirty="0"/>
          </a:p>
        </p:txBody>
      </p:sp>
      <p:cxnSp>
        <p:nvCxnSpPr>
          <p:cNvPr id="15" name="Elbow Connector 14"/>
          <p:cNvCxnSpPr>
            <a:stCxn id="7" idx="1"/>
            <a:endCxn id="8" idx="0"/>
          </p:cNvCxnSpPr>
          <p:nvPr/>
        </p:nvCxnSpPr>
        <p:spPr>
          <a:xfrm rot="10800000" flipV="1">
            <a:off x="1605134" y="2065624"/>
            <a:ext cx="1045968" cy="4663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10" idx="1"/>
            <a:endCxn id="8" idx="3"/>
          </p:cNvCxnSpPr>
          <p:nvPr/>
        </p:nvCxnSpPr>
        <p:spPr>
          <a:xfrm rot="10800000">
            <a:off x="2151143" y="2854309"/>
            <a:ext cx="499959" cy="16117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10" idx="0"/>
            <a:endCxn id="7" idx="2"/>
          </p:cNvCxnSpPr>
          <p:nvPr/>
        </p:nvCxnSpPr>
        <p:spPr>
          <a:xfrm rot="5400000" flipH="1" flipV="1">
            <a:off x="3044525" y="2540552"/>
            <a:ext cx="305171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11" idx="1"/>
            <a:endCxn id="8" idx="2"/>
          </p:cNvCxnSpPr>
          <p:nvPr/>
        </p:nvCxnSpPr>
        <p:spPr>
          <a:xfrm rot="10800000">
            <a:off x="1605135" y="3176650"/>
            <a:ext cx="2459757" cy="3511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1" idx="0"/>
          </p:cNvCxnSpPr>
          <p:nvPr/>
        </p:nvCxnSpPr>
        <p:spPr>
          <a:xfrm rot="16200000" flipV="1">
            <a:off x="4091932" y="2686482"/>
            <a:ext cx="195902" cy="8420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7" idx="3"/>
          </p:cNvCxnSpPr>
          <p:nvPr/>
        </p:nvCxnSpPr>
        <p:spPr>
          <a:xfrm rot="16200000" flipV="1">
            <a:off x="3605557" y="2203187"/>
            <a:ext cx="1255027" cy="9799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 rot="10800000">
            <a:off x="3743119" y="2204769"/>
            <a:ext cx="1381692" cy="3100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9" idx="1"/>
          </p:cNvCxnSpPr>
          <p:nvPr/>
        </p:nvCxnSpPr>
        <p:spPr>
          <a:xfrm rot="10800000" flipV="1">
            <a:off x="3743117" y="2686829"/>
            <a:ext cx="1381694" cy="16747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 rot="5400000" flipH="1" flipV="1">
            <a:off x="1028608" y="3417682"/>
            <a:ext cx="613630" cy="1315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3" idx="0"/>
            <a:endCxn id="10" idx="2"/>
          </p:cNvCxnSpPr>
          <p:nvPr/>
        </p:nvCxnSpPr>
        <p:spPr>
          <a:xfrm rot="5400000" flipH="1" flipV="1">
            <a:off x="2964663" y="3570267"/>
            <a:ext cx="46489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2" idx="1"/>
            <a:endCxn id="11" idx="3"/>
          </p:cNvCxnSpPr>
          <p:nvPr/>
        </p:nvCxnSpPr>
        <p:spPr>
          <a:xfrm flipH="1">
            <a:off x="5156908" y="3527792"/>
            <a:ext cx="7450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http://www.arkena.com/assets/uploads/2014/06/homepage-docker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603" y="792000"/>
            <a:ext cx="1472347" cy="121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Oval 27"/>
          <p:cNvSpPr/>
          <p:nvPr/>
        </p:nvSpPr>
        <p:spPr>
          <a:xfrm>
            <a:off x="3361365" y="1671365"/>
            <a:ext cx="410400" cy="15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TextBox 28"/>
          <p:cNvSpPr txBox="1"/>
          <p:nvPr/>
        </p:nvSpPr>
        <p:spPr>
          <a:xfrm>
            <a:off x="3423816" y="1662079"/>
            <a:ext cx="30136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/>
              <a:t>9092</a:t>
            </a:r>
            <a:endParaRPr lang="nl-NL" sz="1050" dirty="0" err="1"/>
          </a:p>
        </p:txBody>
      </p:sp>
      <p:sp>
        <p:nvSpPr>
          <p:cNvPr id="30" name="Oval 29"/>
          <p:cNvSpPr/>
          <p:nvPr/>
        </p:nvSpPr>
        <p:spPr>
          <a:xfrm>
            <a:off x="1774784" y="2459156"/>
            <a:ext cx="410400" cy="15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TextBox 30"/>
          <p:cNvSpPr txBox="1"/>
          <p:nvPr/>
        </p:nvSpPr>
        <p:spPr>
          <a:xfrm>
            <a:off x="1837235" y="2449870"/>
            <a:ext cx="30136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/>
              <a:t>2181</a:t>
            </a:r>
            <a:endParaRPr lang="nl-NL" sz="1050" dirty="0" err="1"/>
          </a:p>
        </p:txBody>
      </p:sp>
      <p:sp>
        <p:nvSpPr>
          <p:cNvPr id="32" name="Oval 31"/>
          <p:cNvSpPr/>
          <p:nvPr/>
        </p:nvSpPr>
        <p:spPr>
          <a:xfrm>
            <a:off x="1785668" y="3718775"/>
            <a:ext cx="410400" cy="15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TextBox 32"/>
          <p:cNvSpPr txBox="1"/>
          <p:nvPr/>
        </p:nvSpPr>
        <p:spPr>
          <a:xfrm>
            <a:off x="1848119" y="3709489"/>
            <a:ext cx="30136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/>
              <a:t>9000</a:t>
            </a:r>
            <a:endParaRPr lang="nl-NL" sz="1050" dirty="0" err="1"/>
          </a:p>
        </p:txBody>
      </p:sp>
      <p:sp>
        <p:nvSpPr>
          <p:cNvPr id="55" name="Oval 54"/>
          <p:cNvSpPr/>
          <p:nvPr/>
        </p:nvSpPr>
        <p:spPr>
          <a:xfrm>
            <a:off x="5842152" y="2286675"/>
            <a:ext cx="410400" cy="15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6" name="TextBox 55"/>
          <p:cNvSpPr txBox="1"/>
          <p:nvPr/>
        </p:nvSpPr>
        <p:spPr>
          <a:xfrm>
            <a:off x="5904603" y="2277389"/>
            <a:ext cx="30136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/>
              <a:t>8084</a:t>
            </a:r>
            <a:endParaRPr lang="nl-NL" sz="1050" dirty="0" err="1"/>
          </a:p>
        </p:txBody>
      </p:sp>
      <p:sp>
        <p:nvSpPr>
          <p:cNvPr id="59" name="Oval 58"/>
          <p:cNvSpPr/>
          <p:nvPr/>
        </p:nvSpPr>
        <p:spPr>
          <a:xfrm>
            <a:off x="6608752" y="3108100"/>
            <a:ext cx="410400" cy="15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0" name="TextBox 59"/>
          <p:cNvSpPr txBox="1"/>
          <p:nvPr/>
        </p:nvSpPr>
        <p:spPr>
          <a:xfrm>
            <a:off x="6671203" y="3098814"/>
            <a:ext cx="30136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/>
              <a:t>8001</a:t>
            </a:r>
            <a:endParaRPr lang="nl-NL" sz="1050" dirty="0" err="1"/>
          </a:p>
        </p:txBody>
      </p:sp>
      <p:sp>
        <p:nvSpPr>
          <p:cNvPr id="61" name="Oval 60"/>
          <p:cNvSpPr/>
          <p:nvPr/>
        </p:nvSpPr>
        <p:spPr>
          <a:xfrm>
            <a:off x="4780960" y="3145165"/>
            <a:ext cx="410400" cy="15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2" name="TextBox 61"/>
          <p:cNvSpPr txBox="1"/>
          <p:nvPr/>
        </p:nvSpPr>
        <p:spPr>
          <a:xfrm>
            <a:off x="4843411" y="3135879"/>
            <a:ext cx="30136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/>
              <a:t>8083</a:t>
            </a:r>
            <a:endParaRPr lang="nl-NL" sz="1050" dirty="0" err="1"/>
          </a:p>
        </p:txBody>
      </p:sp>
      <p:sp>
        <p:nvSpPr>
          <p:cNvPr id="63" name="Oval 62"/>
          <p:cNvSpPr/>
          <p:nvPr/>
        </p:nvSpPr>
        <p:spPr>
          <a:xfrm>
            <a:off x="3403730" y="2615323"/>
            <a:ext cx="410400" cy="15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4" name="TextBox 63"/>
          <p:cNvSpPr txBox="1"/>
          <p:nvPr/>
        </p:nvSpPr>
        <p:spPr>
          <a:xfrm>
            <a:off x="3466181" y="2606037"/>
            <a:ext cx="30136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/>
              <a:t>8081</a:t>
            </a:r>
            <a:endParaRPr lang="nl-NL" sz="1050" dirty="0" err="1"/>
          </a:p>
        </p:txBody>
      </p:sp>
      <p:sp>
        <p:nvSpPr>
          <p:cNvPr id="65" name="Oval 64"/>
          <p:cNvSpPr/>
          <p:nvPr/>
        </p:nvSpPr>
        <p:spPr>
          <a:xfrm>
            <a:off x="3353848" y="3718775"/>
            <a:ext cx="410400" cy="15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6" name="TextBox 65"/>
          <p:cNvSpPr txBox="1"/>
          <p:nvPr/>
        </p:nvSpPr>
        <p:spPr>
          <a:xfrm>
            <a:off x="3416299" y="3709489"/>
            <a:ext cx="30136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/>
              <a:t>8002</a:t>
            </a:r>
            <a:endParaRPr lang="nl-NL" sz="1050" dirty="0" err="1"/>
          </a:p>
        </p:txBody>
      </p:sp>
    </p:spTree>
    <p:extLst>
      <p:ext uri="{BB962C8B-B14F-4D97-AF65-F5344CB8AC3E}">
        <p14:creationId xmlns:p14="http://schemas.microsoft.com/office/powerpoint/2010/main" val="317226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8" grpId="0" animBg="1"/>
      <p:bldP spid="29" grpId="0"/>
      <p:bldP spid="30" grpId="0" animBg="1"/>
      <p:bldP spid="31" grpId="0"/>
      <p:bldP spid="32" grpId="0" animBg="1"/>
      <p:bldP spid="33" grpId="0"/>
      <p:bldP spid="55" grpId="0" animBg="1"/>
      <p:bldP spid="56" grpId="0"/>
      <p:bldP spid="59" grpId="0" animBg="1"/>
      <p:bldP spid="60" grpId="0"/>
      <p:bldP spid="61" grpId="0" animBg="1"/>
      <p:bldP spid="62" grpId="0"/>
      <p:bldP spid="63" grpId="0" animBg="1"/>
      <p:bldP spid="64" grpId="0"/>
      <p:bldP spid="65" grpId="0" animBg="1"/>
      <p:bldP spid="6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Quick Conclusions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 provides a great way to</a:t>
            </a:r>
          </a:p>
          <a:p>
            <a:pPr lvl="1"/>
            <a:r>
              <a:rPr lang="en-US" b="1" dirty="0"/>
              <a:t>Build</a:t>
            </a:r>
            <a:r>
              <a:rPr lang="en-US" dirty="0"/>
              <a:t> environments (application &amp; platform)</a:t>
            </a:r>
            <a:br>
              <a:rPr lang="en-US" dirty="0"/>
            </a:br>
            <a:r>
              <a:rPr lang="en-US" dirty="0"/>
              <a:t>(from simple, text based build files &amp; public images)</a:t>
            </a:r>
          </a:p>
          <a:p>
            <a:pPr lvl="1"/>
            <a:r>
              <a:rPr lang="en-US" b="1" dirty="0"/>
              <a:t>Share &amp; Ship</a:t>
            </a:r>
            <a:r>
              <a:rPr lang="en-US" dirty="0"/>
              <a:t> these environments </a:t>
            </a:r>
            <a:br>
              <a:rPr lang="en-US" dirty="0"/>
            </a:br>
            <a:r>
              <a:rPr lang="en-US" dirty="0"/>
              <a:t>(either through build files or through ready-to-run images)</a:t>
            </a:r>
          </a:p>
          <a:p>
            <a:pPr lvl="1"/>
            <a:r>
              <a:rPr lang="en-US" b="1" dirty="0"/>
              <a:t>Run</a:t>
            </a:r>
            <a:r>
              <a:rPr lang="en-US" dirty="0"/>
              <a:t> environments making efficient use of physical resources</a:t>
            </a:r>
            <a:br>
              <a:rPr lang="en-US" dirty="0"/>
            </a:br>
            <a:r>
              <a:rPr lang="en-US" dirty="0"/>
              <a:t>(that can be complex and have complex interdependencies)</a:t>
            </a:r>
          </a:p>
          <a:p>
            <a:r>
              <a:rPr lang="en-US" dirty="0"/>
              <a:t>And Guido is a very nice guy</a:t>
            </a:r>
          </a:p>
          <a:p>
            <a:r>
              <a:rPr lang="en-US" dirty="0"/>
              <a:t>And also:</a:t>
            </a:r>
          </a:p>
          <a:p>
            <a:pPr lvl="1"/>
            <a:r>
              <a:rPr lang="en-US" b="1" dirty="0"/>
              <a:t>[Docker] Containers are pivotal in cloud native environments, </a:t>
            </a:r>
            <a:r>
              <a:rPr lang="en-US" b="1" dirty="0" err="1"/>
              <a:t>microservices</a:t>
            </a:r>
            <a:r>
              <a:rPr lang="en-US" b="1" dirty="0"/>
              <a:t> architecture, DevOps and CD</a:t>
            </a:r>
          </a:p>
          <a:p>
            <a:pPr lvl="1"/>
            <a:r>
              <a:rPr lang="en-US" b="1" dirty="0"/>
              <a:t>Any IT professional should know her or his way around containers </a:t>
            </a:r>
            <a:endParaRPr lang="nl-NL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  <p:pic>
        <p:nvPicPr>
          <p:cNvPr id="6" name="Picture 2" descr="http://www.arkena.com/assets/uploads/2014/06/homepage-docker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002" y="0"/>
            <a:ext cx="1472347" cy="121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Snagit_PPT81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679" y="1714521"/>
            <a:ext cx="812347" cy="654239"/>
          </a:xfrm>
          <a:prstGeom prst="rect">
            <a:avLst/>
          </a:prstGeom>
        </p:spPr>
      </p:pic>
      <p:pic>
        <p:nvPicPr>
          <p:cNvPr id="13" name="Snagit_PPT96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355" y="1129656"/>
            <a:ext cx="556324" cy="506973"/>
          </a:xfrm>
          <a:prstGeom prst="rect">
            <a:avLst/>
          </a:prstGeom>
        </p:spPr>
      </p:pic>
      <p:pic>
        <p:nvPicPr>
          <p:cNvPr id="14" name="Snagit_PPT6C6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852" y="2365991"/>
            <a:ext cx="755999" cy="58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7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0290F-62C9-40E8-9F22-0E77F685E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Wait</a:t>
            </a:r>
            <a:r>
              <a:rPr lang="nl-NL" dirty="0"/>
              <a:t>. </a:t>
            </a:r>
            <a:r>
              <a:rPr lang="nl-NL" dirty="0" err="1"/>
              <a:t>What’s</a:t>
            </a:r>
            <a:r>
              <a:rPr lang="nl-NL" dirty="0"/>
              <a:t> wrong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VMs</a:t>
            </a:r>
            <a:r>
              <a:rPr lang="nl-NL" dirty="0"/>
              <a:t>?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A95DE-763E-443B-A529-ACCD430A7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Nothing</a:t>
            </a:r>
            <a:r>
              <a:rPr lang="nl-NL" dirty="0"/>
              <a:t> as </a:t>
            </a:r>
            <a:r>
              <a:rPr lang="nl-NL" dirty="0" err="1"/>
              <a:t>such</a:t>
            </a:r>
            <a:r>
              <a:rPr lang="nl-NL" dirty="0"/>
              <a:t>.</a:t>
            </a:r>
          </a:p>
          <a:p>
            <a:endParaRPr lang="nl-NL" dirty="0"/>
          </a:p>
          <a:p>
            <a:r>
              <a:rPr lang="nl-NL" dirty="0" err="1"/>
              <a:t>VMs</a:t>
            </a:r>
            <a:endParaRPr lang="nl-NL" dirty="0"/>
          </a:p>
          <a:p>
            <a:pPr lvl="1"/>
            <a:r>
              <a:rPr lang="nl-NL" dirty="0" err="1"/>
              <a:t>Not</a:t>
            </a:r>
            <a:r>
              <a:rPr lang="nl-NL" dirty="0"/>
              <a:t> as </a:t>
            </a:r>
            <a:r>
              <a:rPr lang="nl-NL" dirty="0" err="1"/>
              <a:t>standardized</a:t>
            </a:r>
            <a:endParaRPr lang="nl-NL" dirty="0"/>
          </a:p>
          <a:p>
            <a:pPr lvl="1"/>
            <a:r>
              <a:rPr lang="nl-NL" dirty="0" err="1"/>
              <a:t>Not</a:t>
            </a:r>
            <a:r>
              <a:rPr lang="nl-NL" dirty="0"/>
              <a:t> as </a:t>
            </a:r>
            <a:r>
              <a:rPr lang="nl-NL" dirty="0" err="1"/>
              <a:t>quick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start up &amp; </a:t>
            </a:r>
            <a:r>
              <a:rPr lang="nl-NL" dirty="0" err="1"/>
              <a:t>scale</a:t>
            </a:r>
            <a:r>
              <a:rPr lang="nl-NL" dirty="0"/>
              <a:t> up</a:t>
            </a:r>
          </a:p>
          <a:p>
            <a:pPr lvl="1"/>
            <a:r>
              <a:rPr lang="nl-NL" dirty="0" err="1"/>
              <a:t>Not</a:t>
            </a:r>
            <a:r>
              <a:rPr lang="nl-NL" dirty="0"/>
              <a:t> as </a:t>
            </a:r>
            <a:r>
              <a:rPr lang="nl-NL" dirty="0" err="1"/>
              <a:t>lean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mean</a:t>
            </a:r>
            <a:r>
              <a:rPr lang="nl-NL" dirty="0"/>
              <a:t> (in </a:t>
            </a:r>
            <a:r>
              <a:rPr lang="nl-NL" dirty="0" err="1"/>
              <a:t>size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in </a:t>
            </a:r>
            <a:r>
              <a:rPr lang="nl-NL" dirty="0" err="1"/>
              <a:t>agility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in </a:t>
            </a:r>
            <a:r>
              <a:rPr lang="nl-NL" dirty="0" err="1"/>
              <a:t>automation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Not</a:t>
            </a:r>
            <a:r>
              <a:rPr lang="nl-NL" dirty="0"/>
              <a:t> as </a:t>
            </a:r>
            <a:r>
              <a:rPr lang="nl-NL" dirty="0" err="1"/>
              <a:t>generally</a:t>
            </a:r>
            <a:r>
              <a:rPr lang="nl-NL" dirty="0"/>
              <a:t> </a:t>
            </a:r>
            <a:r>
              <a:rPr lang="nl-NL" dirty="0" err="1"/>
              <a:t>accepted</a:t>
            </a:r>
            <a:r>
              <a:rPr lang="nl-NL" dirty="0"/>
              <a:t> &amp; </a:t>
            </a:r>
            <a:r>
              <a:rPr lang="nl-NL" dirty="0" err="1"/>
              <a:t>adopted</a:t>
            </a:r>
            <a:endParaRPr lang="nl-NL" dirty="0"/>
          </a:p>
          <a:p>
            <a:pPr lvl="1"/>
            <a:endParaRPr lang="nl-NL" dirty="0"/>
          </a:p>
          <a:p>
            <a:r>
              <a:rPr lang="nl-NL" dirty="0" err="1"/>
              <a:t>Note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Containers </a:t>
            </a:r>
            <a:r>
              <a:rPr lang="nl-NL" dirty="0" err="1"/>
              <a:t>can</a:t>
            </a:r>
            <a:r>
              <a:rPr lang="nl-NL" dirty="0"/>
              <a:t> run </a:t>
            </a:r>
            <a:r>
              <a:rPr lang="nl-NL" dirty="0" err="1"/>
              <a:t>inside</a:t>
            </a:r>
            <a:r>
              <a:rPr lang="nl-NL" dirty="0"/>
              <a:t> VM (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inside</a:t>
            </a:r>
            <a:r>
              <a:rPr lang="nl-NL" dirty="0"/>
              <a:t> containers)</a:t>
            </a:r>
          </a:p>
          <a:p>
            <a:pPr lvl="1"/>
            <a:r>
              <a:rPr lang="nl-NL" dirty="0" err="1"/>
              <a:t>VMs</a:t>
            </a:r>
            <a:r>
              <a:rPr lang="nl-NL" dirty="0"/>
              <a:t> </a:t>
            </a:r>
            <a:r>
              <a:rPr lang="nl-NL" dirty="0" err="1"/>
              <a:t>provide</a:t>
            </a:r>
            <a:r>
              <a:rPr lang="nl-NL" dirty="0"/>
              <a:t> more </a:t>
            </a:r>
            <a:r>
              <a:rPr lang="nl-NL" dirty="0" err="1"/>
              <a:t>isolation</a:t>
            </a:r>
            <a:r>
              <a:rPr lang="nl-NL" dirty="0"/>
              <a:t> </a:t>
            </a:r>
          </a:p>
          <a:p>
            <a:pPr lvl="2"/>
            <a:r>
              <a:rPr lang="nl-NL" dirty="0" err="1"/>
              <a:t>and</a:t>
            </a:r>
            <a:r>
              <a:rPr lang="nl-NL" dirty="0"/>
              <a:t> support different OS for host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client</a:t>
            </a:r>
            <a:r>
              <a:rPr lang="nl-NL" dirty="0"/>
              <a:t> system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70382D-012F-4B87-A447-16DCD0A63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2658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essentials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Applications share resources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  <p:sp>
        <p:nvSpPr>
          <p:cNvPr id="7" name="Rectangle 6"/>
          <p:cNvSpPr/>
          <p:nvPr/>
        </p:nvSpPr>
        <p:spPr>
          <a:xfrm>
            <a:off x="2545080" y="1232400"/>
            <a:ext cx="5014809" cy="28290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6" descr="http://blog.vtc.com/wp-content/uploads/2012/09/windows-mac-os-linux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04"/>
          <a:stretch/>
        </p:blipFill>
        <p:spPr bwMode="auto">
          <a:xfrm>
            <a:off x="1441526" y="3747999"/>
            <a:ext cx="2097550" cy="103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n 7"/>
          <p:cNvSpPr/>
          <p:nvPr/>
        </p:nvSpPr>
        <p:spPr>
          <a:xfrm>
            <a:off x="4260599" y="3846978"/>
            <a:ext cx="1752600" cy="63886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Disk Storage</a:t>
            </a:r>
          </a:p>
        </p:txBody>
      </p:sp>
      <p:sp>
        <p:nvSpPr>
          <p:cNvPr id="9" name="Cube 8"/>
          <p:cNvSpPr/>
          <p:nvPr/>
        </p:nvSpPr>
        <p:spPr>
          <a:xfrm>
            <a:off x="4183380" y="1028700"/>
            <a:ext cx="2339340" cy="5715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  <a:endParaRPr lang="nl-NL" dirty="0"/>
          </a:p>
        </p:txBody>
      </p:sp>
      <p:sp>
        <p:nvSpPr>
          <p:cNvPr id="10" name="Rounded Rectangle 9"/>
          <p:cNvSpPr/>
          <p:nvPr/>
        </p:nvSpPr>
        <p:spPr>
          <a:xfrm>
            <a:off x="7052700" y="2057400"/>
            <a:ext cx="1299300" cy="1311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49040" y="2057400"/>
            <a:ext cx="2712720" cy="3124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Application A</a:t>
            </a:r>
            <a:endParaRPr lang="nl-NL" dirty="0"/>
          </a:p>
        </p:txBody>
      </p:sp>
      <p:sp>
        <p:nvSpPr>
          <p:cNvPr id="12" name="Rectangle 11"/>
          <p:cNvSpPr/>
          <p:nvPr/>
        </p:nvSpPr>
        <p:spPr>
          <a:xfrm>
            <a:off x="3749040" y="2547777"/>
            <a:ext cx="2712720" cy="3124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Application B</a:t>
            </a:r>
            <a:endParaRPr lang="nl-NL" dirty="0"/>
          </a:p>
        </p:txBody>
      </p:sp>
      <p:sp>
        <p:nvSpPr>
          <p:cNvPr id="13" name="Rectangle 12"/>
          <p:cNvSpPr/>
          <p:nvPr/>
        </p:nvSpPr>
        <p:spPr>
          <a:xfrm>
            <a:off x="3749040" y="3038154"/>
            <a:ext cx="2712720" cy="3124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Application C</a:t>
            </a:r>
            <a:endParaRPr lang="nl-NL" dirty="0"/>
          </a:p>
        </p:txBody>
      </p:sp>
      <p:sp>
        <p:nvSpPr>
          <p:cNvPr id="15" name="Rectangle 14"/>
          <p:cNvSpPr/>
          <p:nvPr/>
        </p:nvSpPr>
        <p:spPr>
          <a:xfrm>
            <a:off x="1143000" y="2057400"/>
            <a:ext cx="1615440" cy="1311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050" dirty="0"/>
              <a:t>Network interface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nl-NL" sz="1050" dirty="0"/>
              <a:t>IP </a:t>
            </a:r>
            <a:r>
              <a:rPr lang="nl-NL" sz="1050" dirty="0" err="1"/>
              <a:t>address</a:t>
            </a:r>
            <a:endParaRPr lang="nl-NL" sz="1050" dirty="0"/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nl-NL" sz="1050" dirty="0"/>
              <a:t>Ports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Users &amp; groups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Environment Variables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Packages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3856925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essentials: Control Groups and Namespaces 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Compartmentalize Resources</a:t>
            </a:r>
            <a:br>
              <a:rPr lang="en-US" dirty="0"/>
            </a:br>
            <a:r>
              <a:rPr lang="en-US" dirty="0"/>
              <a:t>into isolated</a:t>
            </a:r>
            <a:br>
              <a:rPr lang="en-US" dirty="0"/>
            </a:br>
            <a:r>
              <a:rPr lang="en-US" i="1" dirty="0"/>
              <a:t>units</a:t>
            </a:r>
            <a:br>
              <a:rPr lang="en-US" dirty="0"/>
            </a:b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  <p:sp>
        <p:nvSpPr>
          <p:cNvPr id="7" name="Rectangle 6"/>
          <p:cNvSpPr/>
          <p:nvPr/>
        </p:nvSpPr>
        <p:spPr>
          <a:xfrm>
            <a:off x="2545080" y="1232400"/>
            <a:ext cx="5014809" cy="28290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6" descr="http://blog.vtc.com/wp-content/uploads/2012/09/windows-mac-os-linux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04"/>
          <a:stretch/>
        </p:blipFill>
        <p:spPr bwMode="auto">
          <a:xfrm>
            <a:off x="1441526" y="3747999"/>
            <a:ext cx="2097550" cy="103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n 7"/>
          <p:cNvSpPr/>
          <p:nvPr/>
        </p:nvSpPr>
        <p:spPr>
          <a:xfrm>
            <a:off x="4260599" y="3846978"/>
            <a:ext cx="1752600" cy="63886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Disk </a:t>
            </a:r>
            <a:br>
              <a:rPr lang="en-US" dirty="0"/>
            </a:br>
            <a:r>
              <a:rPr lang="en-US" dirty="0"/>
              <a:t>Storage</a:t>
            </a:r>
          </a:p>
        </p:txBody>
      </p:sp>
      <p:sp>
        <p:nvSpPr>
          <p:cNvPr id="9" name="Cube 8"/>
          <p:cNvSpPr/>
          <p:nvPr/>
        </p:nvSpPr>
        <p:spPr>
          <a:xfrm>
            <a:off x="4183380" y="1028700"/>
            <a:ext cx="2339340" cy="5715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Memory</a:t>
            </a:r>
            <a:endParaRPr lang="nl-NL" dirty="0"/>
          </a:p>
        </p:txBody>
      </p:sp>
      <p:sp>
        <p:nvSpPr>
          <p:cNvPr id="10" name="Rounded Rectangle 9"/>
          <p:cNvSpPr/>
          <p:nvPr/>
        </p:nvSpPr>
        <p:spPr>
          <a:xfrm>
            <a:off x="7052700" y="2057400"/>
            <a:ext cx="1299300" cy="1311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CPUs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143000" y="2057400"/>
            <a:ext cx="1615440" cy="1311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050" dirty="0"/>
              <a:t>Network interface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nl-NL" sz="1050" dirty="0"/>
              <a:t>IP </a:t>
            </a:r>
            <a:r>
              <a:rPr lang="nl-NL" sz="1050" dirty="0" err="1"/>
              <a:t>address</a:t>
            </a:r>
            <a:endParaRPr lang="nl-NL" sz="1050" dirty="0"/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nl-NL" sz="1050" dirty="0"/>
              <a:t>Ports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Users &amp; groups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Environment Variables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Packages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Services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16580" y="1752600"/>
            <a:ext cx="1600200" cy="9372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Rectangle 15"/>
          <p:cNvSpPr/>
          <p:nvPr/>
        </p:nvSpPr>
        <p:spPr>
          <a:xfrm>
            <a:off x="3097617" y="2799570"/>
            <a:ext cx="1600200" cy="9372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Rectangle 16"/>
          <p:cNvSpPr/>
          <p:nvPr/>
        </p:nvSpPr>
        <p:spPr>
          <a:xfrm>
            <a:off x="5220763" y="1752600"/>
            <a:ext cx="1600200" cy="9372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ectangle 17"/>
          <p:cNvSpPr/>
          <p:nvPr/>
        </p:nvSpPr>
        <p:spPr>
          <a:xfrm>
            <a:off x="5213153" y="2799570"/>
            <a:ext cx="1600200" cy="9372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tangle 18"/>
          <p:cNvSpPr/>
          <p:nvPr/>
        </p:nvSpPr>
        <p:spPr>
          <a:xfrm>
            <a:off x="2821098" y="1862481"/>
            <a:ext cx="590963" cy="38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300" dirty="0"/>
              <a:t>Network interface</a:t>
            </a:r>
          </a:p>
          <a:p>
            <a:r>
              <a:rPr lang="nl-NL" sz="300" dirty="0"/>
              <a:t>IP </a:t>
            </a:r>
            <a:r>
              <a:rPr lang="nl-NL" sz="300" dirty="0" err="1"/>
              <a:t>address</a:t>
            </a:r>
            <a:endParaRPr lang="nl-NL" sz="300" dirty="0"/>
          </a:p>
          <a:p>
            <a:r>
              <a:rPr lang="nl-NL" sz="300" dirty="0"/>
              <a:t>Ports</a:t>
            </a:r>
          </a:p>
          <a:p>
            <a:r>
              <a:rPr lang="en-US" sz="300" dirty="0"/>
              <a:t>Users &amp; groups</a:t>
            </a:r>
          </a:p>
          <a:p>
            <a:r>
              <a:rPr lang="en-US" sz="300" dirty="0"/>
              <a:t>Environment Variables</a:t>
            </a:r>
          </a:p>
          <a:p>
            <a:r>
              <a:rPr lang="en-US" sz="300" dirty="0"/>
              <a:t>Packages</a:t>
            </a:r>
          </a:p>
          <a:p>
            <a:r>
              <a:rPr lang="en-US" sz="300" dirty="0"/>
              <a:t>Services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917671" y="1857030"/>
            <a:ext cx="590963" cy="38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300" dirty="0"/>
              <a:t>Network interface</a:t>
            </a:r>
          </a:p>
          <a:p>
            <a:r>
              <a:rPr lang="nl-NL" sz="300" dirty="0"/>
              <a:t>IP </a:t>
            </a:r>
            <a:r>
              <a:rPr lang="nl-NL" sz="300" dirty="0" err="1"/>
              <a:t>address</a:t>
            </a:r>
            <a:endParaRPr lang="nl-NL" sz="300" dirty="0"/>
          </a:p>
          <a:p>
            <a:r>
              <a:rPr lang="nl-NL" sz="300" dirty="0"/>
              <a:t>Ports</a:t>
            </a:r>
          </a:p>
          <a:p>
            <a:r>
              <a:rPr lang="en-US" sz="300" dirty="0"/>
              <a:t>Users &amp; groups</a:t>
            </a:r>
          </a:p>
          <a:p>
            <a:r>
              <a:rPr lang="en-US" sz="300" dirty="0"/>
              <a:t>Environment Variables</a:t>
            </a:r>
          </a:p>
          <a:p>
            <a:r>
              <a:rPr lang="en-US" sz="300" dirty="0"/>
              <a:t>Packages</a:t>
            </a:r>
          </a:p>
          <a:p>
            <a:r>
              <a:rPr lang="en-US" sz="300" dirty="0"/>
              <a:t>Services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821098" y="3204422"/>
            <a:ext cx="590963" cy="38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300" dirty="0"/>
              <a:t>Network interface</a:t>
            </a:r>
          </a:p>
          <a:p>
            <a:r>
              <a:rPr lang="nl-NL" sz="300" dirty="0"/>
              <a:t>IP </a:t>
            </a:r>
            <a:r>
              <a:rPr lang="nl-NL" sz="300" dirty="0" err="1"/>
              <a:t>address</a:t>
            </a:r>
            <a:endParaRPr lang="nl-NL" sz="300" dirty="0"/>
          </a:p>
          <a:p>
            <a:r>
              <a:rPr lang="nl-NL" sz="300" dirty="0"/>
              <a:t>Ports</a:t>
            </a:r>
          </a:p>
          <a:p>
            <a:r>
              <a:rPr lang="en-US" sz="300" dirty="0"/>
              <a:t>Users &amp; groups</a:t>
            </a:r>
          </a:p>
          <a:p>
            <a:r>
              <a:rPr lang="en-US" sz="300" dirty="0"/>
              <a:t>Environment Variables</a:t>
            </a:r>
          </a:p>
          <a:p>
            <a:r>
              <a:rPr lang="en-US" sz="300" dirty="0"/>
              <a:t>Packages</a:t>
            </a:r>
          </a:p>
          <a:p>
            <a:r>
              <a:rPr lang="en-US" sz="300" dirty="0"/>
              <a:t>Services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917671" y="3198971"/>
            <a:ext cx="590963" cy="38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300" dirty="0"/>
              <a:t>Network interface</a:t>
            </a:r>
          </a:p>
          <a:p>
            <a:r>
              <a:rPr lang="nl-NL" sz="300" dirty="0"/>
              <a:t>IP </a:t>
            </a:r>
            <a:r>
              <a:rPr lang="nl-NL" sz="300" dirty="0" err="1"/>
              <a:t>address</a:t>
            </a:r>
            <a:endParaRPr lang="nl-NL" sz="300" dirty="0"/>
          </a:p>
          <a:p>
            <a:r>
              <a:rPr lang="nl-NL" sz="300" dirty="0"/>
              <a:t>Ports</a:t>
            </a:r>
          </a:p>
          <a:p>
            <a:r>
              <a:rPr lang="en-US" sz="300" dirty="0"/>
              <a:t>Users &amp; groups</a:t>
            </a:r>
          </a:p>
          <a:p>
            <a:r>
              <a:rPr lang="en-US" sz="300" dirty="0"/>
              <a:t>Environment Variables</a:t>
            </a:r>
          </a:p>
          <a:p>
            <a:r>
              <a:rPr lang="en-US" sz="300" dirty="0"/>
              <a:t>Packages</a:t>
            </a:r>
          </a:p>
          <a:p>
            <a:r>
              <a:rPr lang="en-US" sz="300" dirty="0"/>
              <a:t>Services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235657" y="1220339"/>
            <a:ext cx="135471" cy="2899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Rectangle 23"/>
          <p:cNvSpPr/>
          <p:nvPr/>
        </p:nvSpPr>
        <p:spPr>
          <a:xfrm>
            <a:off x="4435336" y="1220339"/>
            <a:ext cx="135471" cy="2899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Rectangle 24"/>
          <p:cNvSpPr/>
          <p:nvPr/>
        </p:nvSpPr>
        <p:spPr>
          <a:xfrm>
            <a:off x="4635015" y="1220339"/>
            <a:ext cx="135471" cy="2899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Rectangle 25"/>
          <p:cNvSpPr/>
          <p:nvPr/>
        </p:nvSpPr>
        <p:spPr>
          <a:xfrm>
            <a:off x="4834695" y="1220339"/>
            <a:ext cx="135471" cy="2899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Rectangle 26"/>
          <p:cNvSpPr/>
          <p:nvPr/>
        </p:nvSpPr>
        <p:spPr>
          <a:xfrm>
            <a:off x="5246403" y="4098772"/>
            <a:ext cx="135471" cy="2899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Rectangle 27"/>
          <p:cNvSpPr/>
          <p:nvPr/>
        </p:nvSpPr>
        <p:spPr>
          <a:xfrm>
            <a:off x="5446082" y="4098772"/>
            <a:ext cx="135471" cy="2899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Rectangle 28"/>
          <p:cNvSpPr/>
          <p:nvPr/>
        </p:nvSpPr>
        <p:spPr>
          <a:xfrm>
            <a:off x="5645761" y="4098772"/>
            <a:ext cx="135471" cy="2899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Rectangle 29"/>
          <p:cNvSpPr/>
          <p:nvPr/>
        </p:nvSpPr>
        <p:spPr>
          <a:xfrm>
            <a:off x="5845441" y="4098772"/>
            <a:ext cx="135471" cy="2899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Rectangle 30"/>
          <p:cNvSpPr/>
          <p:nvPr/>
        </p:nvSpPr>
        <p:spPr>
          <a:xfrm>
            <a:off x="7340716" y="2909014"/>
            <a:ext cx="135471" cy="2899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Rectangle 31"/>
          <p:cNvSpPr/>
          <p:nvPr/>
        </p:nvSpPr>
        <p:spPr>
          <a:xfrm>
            <a:off x="7540395" y="2909014"/>
            <a:ext cx="135471" cy="2899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Rectangle 32"/>
          <p:cNvSpPr/>
          <p:nvPr/>
        </p:nvSpPr>
        <p:spPr>
          <a:xfrm>
            <a:off x="7740074" y="2909014"/>
            <a:ext cx="135471" cy="2899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Rectangle 33"/>
          <p:cNvSpPr/>
          <p:nvPr/>
        </p:nvSpPr>
        <p:spPr>
          <a:xfrm>
            <a:off x="7939754" y="2909014"/>
            <a:ext cx="135471" cy="2899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500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essentials: Control Groups and Namespaces 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Expose units through</a:t>
            </a:r>
            <a:br>
              <a:rPr lang="en-US" dirty="0"/>
            </a:br>
            <a:r>
              <a:rPr lang="en-US" dirty="0"/>
              <a:t>mapped network</a:t>
            </a:r>
            <a:br>
              <a:rPr lang="en-US" dirty="0"/>
            </a:br>
            <a:r>
              <a:rPr lang="en-US" dirty="0"/>
              <a:t>ports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  <p:sp>
        <p:nvSpPr>
          <p:cNvPr id="7" name="Rectangle 6"/>
          <p:cNvSpPr/>
          <p:nvPr/>
        </p:nvSpPr>
        <p:spPr>
          <a:xfrm>
            <a:off x="2545080" y="1232400"/>
            <a:ext cx="5014809" cy="28290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6" descr="http://blog.vtc.com/wp-content/uploads/2012/09/windows-mac-os-linux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04"/>
          <a:stretch/>
        </p:blipFill>
        <p:spPr bwMode="auto">
          <a:xfrm>
            <a:off x="1441526" y="3747999"/>
            <a:ext cx="2097550" cy="103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n 7"/>
          <p:cNvSpPr/>
          <p:nvPr/>
        </p:nvSpPr>
        <p:spPr>
          <a:xfrm>
            <a:off x="4260599" y="3846978"/>
            <a:ext cx="1752600" cy="63886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Disk </a:t>
            </a:r>
            <a:br>
              <a:rPr lang="en-US" dirty="0"/>
            </a:br>
            <a:r>
              <a:rPr lang="en-US" dirty="0"/>
              <a:t>Storage</a:t>
            </a:r>
          </a:p>
        </p:txBody>
      </p:sp>
      <p:sp>
        <p:nvSpPr>
          <p:cNvPr id="9" name="Cube 8"/>
          <p:cNvSpPr/>
          <p:nvPr/>
        </p:nvSpPr>
        <p:spPr>
          <a:xfrm>
            <a:off x="4183380" y="1028700"/>
            <a:ext cx="2339340" cy="5715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Memory</a:t>
            </a:r>
            <a:endParaRPr lang="nl-NL" dirty="0"/>
          </a:p>
        </p:txBody>
      </p:sp>
      <p:sp>
        <p:nvSpPr>
          <p:cNvPr id="10" name="Rounded Rectangle 9"/>
          <p:cNvSpPr/>
          <p:nvPr/>
        </p:nvSpPr>
        <p:spPr>
          <a:xfrm>
            <a:off x="7052700" y="2057400"/>
            <a:ext cx="1299300" cy="1311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CPUs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143000" y="2057400"/>
            <a:ext cx="1615440" cy="1311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050" dirty="0"/>
              <a:t>Network interface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nl-NL" sz="1050" dirty="0"/>
              <a:t>IP </a:t>
            </a:r>
            <a:r>
              <a:rPr lang="nl-NL" sz="1050" dirty="0" err="1"/>
              <a:t>address</a:t>
            </a:r>
            <a:endParaRPr lang="nl-NL" sz="1050" dirty="0"/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nl-NL" sz="1050" dirty="0"/>
              <a:t>Ports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Users &amp; groups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Environment Variables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Packages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Services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16580" y="1752600"/>
            <a:ext cx="1600200" cy="9372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Rectangle 15"/>
          <p:cNvSpPr/>
          <p:nvPr/>
        </p:nvSpPr>
        <p:spPr>
          <a:xfrm>
            <a:off x="3097617" y="2799570"/>
            <a:ext cx="1600200" cy="9372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Rectangle 16"/>
          <p:cNvSpPr/>
          <p:nvPr/>
        </p:nvSpPr>
        <p:spPr>
          <a:xfrm>
            <a:off x="5220763" y="1752600"/>
            <a:ext cx="1600200" cy="9372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ectangle 17"/>
          <p:cNvSpPr/>
          <p:nvPr/>
        </p:nvSpPr>
        <p:spPr>
          <a:xfrm>
            <a:off x="5213153" y="2799570"/>
            <a:ext cx="1600200" cy="9372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tangle 18"/>
          <p:cNvSpPr/>
          <p:nvPr/>
        </p:nvSpPr>
        <p:spPr>
          <a:xfrm>
            <a:off x="2821098" y="1862481"/>
            <a:ext cx="590963" cy="38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300" dirty="0"/>
              <a:t>Network interface</a:t>
            </a:r>
          </a:p>
          <a:p>
            <a:r>
              <a:rPr lang="nl-NL" sz="300" dirty="0"/>
              <a:t>IP </a:t>
            </a:r>
            <a:r>
              <a:rPr lang="nl-NL" sz="300" dirty="0" err="1"/>
              <a:t>address</a:t>
            </a:r>
            <a:endParaRPr lang="nl-NL" sz="300" dirty="0"/>
          </a:p>
          <a:p>
            <a:r>
              <a:rPr lang="nl-NL" sz="300" dirty="0"/>
              <a:t>Ports</a:t>
            </a:r>
          </a:p>
          <a:p>
            <a:r>
              <a:rPr lang="en-US" sz="300" dirty="0"/>
              <a:t>Users &amp; groups</a:t>
            </a:r>
          </a:p>
          <a:p>
            <a:r>
              <a:rPr lang="en-US" sz="300" dirty="0"/>
              <a:t>Environment Variables</a:t>
            </a:r>
          </a:p>
          <a:p>
            <a:r>
              <a:rPr lang="en-US" sz="300" dirty="0"/>
              <a:t>Packages</a:t>
            </a:r>
          </a:p>
          <a:p>
            <a:r>
              <a:rPr lang="en-US" sz="300" dirty="0"/>
              <a:t>Services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917671" y="1857030"/>
            <a:ext cx="590963" cy="38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300" dirty="0"/>
              <a:t>Network interface</a:t>
            </a:r>
          </a:p>
          <a:p>
            <a:r>
              <a:rPr lang="nl-NL" sz="300" dirty="0"/>
              <a:t>IP </a:t>
            </a:r>
            <a:r>
              <a:rPr lang="nl-NL" sz="300" dirty="0" err="1"/>
              <a:t>address</a:t>
            </a:r>
            <a:endParaRPr lang="nl-NL" sz="300" dirty="0"/>
          </a:p>
          <a:p>
            <a:r>
              <a:rPr lang="nl-NL" sz="300" dirty="0"/>
              <a:t>Ports</a:t>
            </a:r>
          </a:p>
          <a:p>
            <a:r>
              <a:rPr lang="en-US" sz="300" dirty="0"/>
              <a:t>Users &amp; groups</a:t>
            </a:r>
          </a:p>
          <a:p>
            <a:r>
              <a:rPr lang="en-US" sz="300" dirty="0"/>
              <a:t>Environment Variables</a:t>
            </a:r>
          </a:p>
          <a:p>
            <a:r>
              <a:rPr lang="en-US" sz="300" dirty="0"/>
              <a:t>Packages</a:t>
            </a:r>
          </a:p>
          <a:p>
            <a:r>
              <a:rPr lang="en-US" sz="300" dirty="0"/>
              <a:t>Services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821098" y="3204422"/>
            <a:ext cx="590963" cy="38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300" dirty="0"/>
              <a:t>Network interface</a:t>
            </a:r>
          </a:p>
          <a:p>
            <a:r>
              <a:rPr lang="nl-NL" sz="300" dirty="0"/>
              <a:t>IP </a:t>
            </a:r>
            <a:r>
              <a:rPr lang="nl-NL" sz="300" dirty="0" err="1"/>
              <a:t>address</a:t>
            </a:r>
            <a:endParaRPr lang="nl-NL" sz="300" dirty="0"/>
          </a:p>
          <a:p>
            <a:r>
              <a:rPr lang="nl-NL" sz="300" dirty="0"/>
              <a:t>Ports</a:t>
            </a:r>
          </a:p>
          <a:p>
            <a:r>
              <a:rPr lang="en-US" sz="300" dirty="0"/>
              <a:t>Users &amp; groups</a:t>
            </a:r>
          </a:p>
          <a:p>
            <a:r>
              <a:rPr lang="en-US" sz="300" dirty="0"/>
              <a:t>Environment Variables</a:t>
            </a:r>
          </a:p>
          <a:p>
            <a:r>
              <a:rPr lang="en-US" sz="300" dirty="0"/>
              <a:t>Packages</a:t>
            </a:r>
          </a:p>
          <a:p>
            <a:r>
              <a:rPr lang="en-US" sz="300" dirty="0"/>
              <a:t>Services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917671" y="3198971"/>
            <a:ext cx="590963" cy="38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300" dirty="0"/>
              <a:t>Network interface</a:t>
            </a:r>
          </a:p>
          <a:p>
            <a:r>
              <a:rPr lang="nl-NL" sz="300" dirty="0"/>
              <a:t>IP </a:t>
            </a:r>
            <a:r>
              <a:rPr lang="nl-NL" sz="300" dirty="0" err="1"/>
              <a:t>address</a:t>
            </a:r>
            <a:endParaRPr lang="nl-NL" sz="300" dirty="0"/>
          </a:p>
          <a:p>
            <a:r>
              <a:rPr lang="nl-NL" sz="300" dirty="0"/>
              <a:t>Ports</a:t>
            </a:r>
          </a:p>
          <a:p>
            <a:r>
              <a:rPr lang="en-US" sz="300" dirty="0"/>
              <a:t>Users &amp; groups</a:t>
            </a:r>
          </a:p>
          <a:p>
            <a:r>
              <a:rPr lang="en-US" sz="300" dirty="0"/>
              <a:t>Environment Variables</a:t>
            </a:r>
          </a:p>
          <a:p>
            <a:r>
              <a:rPr lang="en-US" sz="300" dirty="0"/>
              <a:t>Packages</a:t>
            </a:r>
          </a:p>
          <a:p>
            <a:r>
              <a:rPr lang="en-US" sz="300" dirty="0"/>
              <a:t>Services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235657" y="1220339"/>
            <a:ext cx="135471" cy="2899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Rectangle 23"/>
          <p:cNvSpPr/>
          <p:nvPr/>
        </p:nvSpPr>
        <p:spPr>
          <a:xfrm>
            <a:off x="4435336" y="1220339"/>
            <a:ext cx="135471" cy="2899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Rectangle 24"/>
          <p:cNvSpPr/>
          <p:nvPr/>
        </p:nvSpPr>
        <p:spPr>
          <a:xfrm>
            <a:off x="4635015" y="1220339"/>
            <a:ext cx="135471" cy="2899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Rectangle 25"/>
          <p:cNvSpPr/>
          <p:nvPr/>
        </p:nvSpPr>
        <p:spPr>
          <a:xfrm>
            <a:off x="4834695" y="1220339"/>
            <a:ext cx="135471" cy="2899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Rectangle 26"/>
          <p:cNvSpPr/>
          <p:nvPr/>
        </p:nvSpPr>
        <p:spPr>
          <a:xfrm>
            <a:off x="5246403" y="4098772"/>
            <a:ext cx="135471" cy="2899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Rectangle 27"/>
          <p:cNvSpPr/>
          <p:nvPr/>
        </p:nvSpPr>
        <p:spPr>
          <a:xfrm>
            <a:off x="5446082" y="4098772"/>
            <a:ext cx="135471" cy="2899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Rectangle 28"/>
          <p:cNvSpPr/>
          <p:nvPr/>
        </p:nvSpPr>
        <p:spPr>
          <a:xfrm>
            <a:off x="5645761" y="4098772"/>
            <a:ext cx="135471" cy="2899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Rectangle 29"/>
          <p:cNvSpPr/>
          <p:nvPr/>
        </p:nvSpPr>
        <p:spPr>
          <a:xfrm>
            <a:off x="5845441" y="4098772"/>
            <a:ext cx="135471" cy="2899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Rectangle 30"/>
          <p:cNvSpPr/>
          <p:nvPr/>
        </p:nvSpPr>
        <p:spPr>
          <a:xfrm>
            <a:off x="7340716" y="2909014"/>
            <a:ext cx="135471" cy="2899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Rectangle 31"/>
          <p:cNvSpPr/>
          <p:nvPr/>
        </p:nvSpPr>
        <p:spPr>
          <a:xfrm>
            <a:off x="7540395" y="2909014"/>
            <a:ext cx="135471" cy="2899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Rectangle 32"/>
          <p:cNvSpPr/>
          <p:nvPr/>
        </p:nvSpPr>
        <p:spPr>
          <a:xfrm>
            <a:off x="7740074" y="2909014"/>
            <a:ext cx="135471" cy="2899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Rectangle 33"/>
          <p:cNvSpPr/>
          <p:nvPr/>
        </p:nvSpPr>
        <p:spPr>
          <a:xfrm>
            <a:off x="7939754" y="2909014"/>
            <a:ext cx="135471" cy="2899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Flowchart: Direct Access Storage 11"/>
          <p:cNvSpPr/>
          <p:nvPr/>
        </p:nvSpPr>
        <p:spPr>
          <a:xfrm flipH="1">
            <a:off x="3051897" y="2893562"/>
            <a:ext cx="133263" cy="161846"/>
          </a:xfrm>
          <a:prstGeom prst="flowChartMagneticDrum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Flowchart: Direct Access Storage 34"/>
          <p:cNvSpPr/>
          <p:nvPr/>
        </p:nvSpPr>
        <p:spPr>
          <a:xfrm flipH="1">
            <a:off x="3051897" y="2353070"/>
            <a:ext cx="133263" cy="161846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Flowchart: Direct Access Storage 35"/>
          <p:cNvSpPr/>
          <p:nvPr/>
        </p:nvSpPr>
        <p:spPr>
          <a:xfrm flipH="1">
            <a:off x="5146521" y="2885288"/>
            <a:ext cx="133263" cy="161846"/>
          </a:xfrm>
          <a:prstGeom prst="flowChartMagneticDrum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ight Arrow 12"/>
          <p:cNvSpPr/>
          <p:nvPr/>
        </p:nvSpPr>
        <p:spPr>
          <a:xfrm>
            <a:off x="4985679" y="2918348"/>
            <a:ext cx="155645" cy="97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7" name="Right Arrow 36"/>
          <p:cNvSpPr/>
          <p:nvPr/>
        </p:nvSpPr>
        <p:spPr>
          <a:xfrm>
            <a:off x="2921028" y="2392717"/>
            <a:ext cx="155645" cy="97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Right Arrow 37"/>
          <p:cNvSpPr/>
          <p:nvPr/>
        </p:nvSpPr>
        <p:spPr>
          <a:xfrm>
            <a:off x="2954291" y="2918348"/>
            <a:ext cx="155645" cy="97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01275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essentials: Each unit runs its own processes 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Units run their own</a:t>
            </a:r>
            <a:br>
              <a:rPr lang="en-US" dirty="0"/>
            </a:br>
            <a:r>
              <a:rPr lang="en-US" dirty="0"/>
              <a:t>processes:</a:t>
            </a:r>
          </a:p>
          <a:p>
            <a:pPr lvl="1"/>
            <a:r>
              <a:rPr lang="en-US" dirty="0"/>
              <a:t>OS (Linux)</a:t>
            </a:r>
          </a:p>
          <a:p>
            <a:pPr lvl="1"/>
            <a:r>
              <a:rPr lang="en-US" dirty="0"/>
              <a:t>Platform</a:t>
            </a:r>
          </a:p>
          <a:p>
            <a:pPr lvl="1"/>
            <a:r>
              <a:rPr lang="en-US" dirty="0"/>
              <a:t>Application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  <p:sp>
        <p:nvSpPr>
          <p:cNvPr id="7" name="Rectangle 6"/>
          <p:cNvSpPr/>
          <p:nvPr/>
        </p:nvSpPr>
        <p:spPr>
          <a:xfrm>
            <a:off x="2545080" y="1232400"/>
            <a:ext cx="5014809" cy="28290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6" descr="http://blog.vtc.com/wp-content/uploads/2012/09/windows-mac-os-linux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04"/>
          <a:stretch/>
        </p:blipFill>
        <p:spPr bwMode="auto">
          <a:xfrm>
            <a:off x="1441526" y="3747999"/>
            <a:ext cx="2097550" cy="103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n 7"/>
          <p:cNvSpPr/>
          <p:nvPr/>
        </p:nvSpPr>
        <p:spPr>
          <a:xfrm>
            <a:off x="4260599" y="3846978"/>
            <a:ext cx="1752600" cy="63886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Disk </a:t>
            </a:r>
            <a:br>
              <a:rPr lang="en-US" dirty="0"/>
            </a:br>
            <a:r>
              <a:rPr lang="en-US" dirty="0"/>
              <a:t>Storage</a:t>
            </a:r>
          </a:p>
        </p:txBody>
      </p:sp>
      <p:sp>
        <p:nvSpPr>
          <p:cNvPr id="9" name="Cube 8"/>
          <p:cNvSpPr/>
          <p:nvPr/>
        </p:nvSpPr>
        <p:spPr>
          <a:xfrm>
            <a:off x="4183380" y="1028700"/>
            <a:ext cx="2339340" cy="5715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Memory</a:t>
            </a:r>
            <a:endParaRPr lang="nl-NL" dirty="0"/>
          </a:p>
        </p:txBody>
      </p:sp>
      <p:sp>
        <p:nvSpPr>
          <p:cNvPr id="10" name="Rounded Rectangle 9"/>
          <p:cNvSpPr/>
          <p:nvPr/>
        </p:nvSpPr>
        <p:spPr>
          <a:xfrm>
            <a:off x="7052700" y="2057400"/>
            <a:ext cx="1299300" cy="1311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CPUs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143000" y="2369820"/>
            <a:ext cx="1615440" cy="1311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050" dirty="0"/>
              <a:t>Network interface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nl-NL" sz="1050" dirty="0"/>
              <a:t>IP </a:t>
            </a:r>
            <a:r>
              <a:rPr lang="nl-NL" sz="1050" dirty="0" err="1"/>
              <a:t>address</a:t>
            </a:r>
            <a:endParaRPr lang="nl-NL" sz="1050" dirty="0"/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nl-NL" sz="1050" dirty="0"/>
              <a:t>Ports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Users &amp; groups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Environment Variables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Packages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Services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16580" y="1752600"/>
            <a:ext cx="1600200" cy="9372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Rectangle 15"/>
          <p:cNvSpPr/>
          <p:nvPr/>
        </p:nvSpPr>
        <p:spPr>
          <a:xfrm>
            <a:off x="3097617" y="2799570"/>
            <a:ext cx="1600200" cy="9372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Rectangle 16"/>
          <p:cNvSpPr/>
          <p:nvPr/>
        </p:nvSpPr>
        <p:spPr>
          <a:xfrm>
            <a:off x="5220763" y="1752600"/>
            <a:ext cx="1600200" cy="9372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ectangle 17"/>
          <p:cNvSpPr/>
          <p:nvPr/>
        </p:nvSpPr>
        <p:spPr>
          <a:xfrm>
            <a:off x="5213153" y="2799570"/>
            <a:ext cx="1600200" cy="9372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tangle 18"/>
          <p:cNvSpPr/>
          <p:nvPr/>
        </p:nvSpPr>
        <p:spPr>
          <a:xfrm>
            <a:off x="2821098" y="1862481"/>
            <a:ext cx="590963" cy="38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300" dirty="0"/>
              <a:t>Network interface</a:t>
            </a:r>
          </a:p>
          <a:p>
            <a:r>
              <a:rPr lang="nl-NL" sz="300" dirty="0"/>
              <a:t>IP </a:t>
            </a:r>
            <a:r>
              <a:rPr lang="nl-NL" sz="300" dirty="0" err="1"/>
              <a:t>address</a:t>
            </a:r>
            <a:endParaRPr lang="nl-NL" sz="300" dirty="0"/>
          </a:p>
          <a:p>
            <a:r>
              <a:rPr lang="nl-NL" sz="300" dirty="0"/>
              <a:t>Ports</a:t>
            </a:r>
          </a:p>
          <a:p>
            <a:r>
              <a:rPr lang="en-US" sz="300" dirty="0"/>
              <a:t>Users &amp; groups</a:t>
            </a:r>
          </a:p>
          <a:p>
            <a:r>
              <a:rPr lang="en-US" sz="300" dirty="0"/>
              <a:t>Environment Variables</a:t>
            </a:r>
          </a:p>
          <a:p>
            <a:r>
              <a:rPr lang="en-US" sz="300" dirty="0"/>
              <a:t>Packages</a:t>
            </a:r>
          </a:p>
          <a:p>
            <a:r>
              <a:rPr lang="en-US" sz="300" dirty="0"/>
              <a:t>Services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917671" y="1857030"/>
            <a:ext cx="590963" cy="38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300" dirty="0"/>
              <a:t>Network interface</a:t>
            </a:r>
          </a:p>
          <a:p>
            <a:r>
              <a:rPr lang="nl-NL" sz="300" dirty="0"/>
              <a:t>IP </a:t>
            </a:r>
            <a:r>
              <a:rPr lang="nl-NL" sz="300" dirty="0" err="1"/>
              <a:t>address</a:t>
            </a:r>
            <a:endParaRPr lang="nl-NL" sz="300" dirty="0"/>
          </a:p>
          <a:p>
            <a:r>
              <a:rPr lang="nl-NL" sz="300" dirty="0"/>
              <a:t>Ports</a:t>
            </a:r>
          </a:p>
          <a:p>
            <a:r>
              <a:rPr lang="en-US" sz="300" dirty="0"/>
              <a:t>Users &amp; groups</a:t>
            </a:r>
          </a:p>
          <a:p>
            <a:r>
              <a:rPr lang="en-US" sz="300" dirty="0"/>
              <a:t>Environment Variables</a:t>
            </a:r>
          </a:p>
          <a:p>
            <a:r>
              <a:rPr lang="en-US" sz="300" dirty="0"/>
              <a:t>Packages</a:t>
            </a:r>
          </a:p>
          <a:p>
            <a:r>
              <a:rPr lang="en-US" sz="300" dirty="0"/>
              <a:t>Services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821098" y="3204422"/>
            <a:ext cx="590963" cy="38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300" dirty="0"/>
              <a:t>Network interface</a:t>
            </a:r>
          </a:p>
          <a:p>
            <a:r>
              <a:rPr lang="nl-NL" sz="300" dirty="0"/>
              <a:t>IP </a:t>
            </a:r>
            <a:r>
              <a:rPr lang="nl-NL" sz="300" dirty="0" err="1"/>
              <a:t>address</a:t>
            </a:r>
            <a:endParaRPr lang="nl-NL" sz="300" dirty="0"/>
          </a:p>
          <a:p>
            <a:r>
              <a:rPr lang="nl-NL" sz="300" dirty="0"/>
              <a:t>Ports</a:t>
            </a:r>
          </a:p>
          <a:p>
            <a:r>
              <a:rPr lang="en-US" sz="300" dirty="0"/>
              <a:t>Users &amp; groups</a:t>
            </a:r>
          </a:p>
          <a:p>
            <a:r>
              <a:rPr lang="en-US" sz="300" dirty="0"/>
              <a:t>Environment Variables</a:t>
            </a:r>
          </a:p>
          <a:p>
            <a:r>
              <a:rPr lang="en-US" sz="300" dirty="0"/>
              <a:t>Packages</a:t>
            </a:r>
          </a:p>
          <a:p>
            <a:r>
              <a:rPr lang="en-US" sz="300" dirty="0"/>
              <a:t>Services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917671" y="3198971"/>
            <a:ext cx="590963" cy="38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300" dirty="0"/>
              <a:t>Network interface</a:t>
            </a:r>
          </a:p>
          <a:p>
            <a:r>
              <a:rPr lang="nl-NL" sz="300" dirty="0"/>
              <a:t>IP </a:t>
            </a:r>
            <a:r>
              <a:rPr lang="nl-NL" sz="300" dirty="0" err="1"/>
              <a:t>address</a:t>
            </a:r>
            <a:endParaRPr lang="nl-NL" sz="300" dirty="0"/>
          </a:p>
          <a:p>
            <a:r>
              <a:rPr lang="nl-NL" sz="300" dirty="0"/>
              <a:t>Ports</a:t>
            </a:r>
          </a:p>
          <a:p>
            <a:r>
              <a:rPr lang="en-US" sz="300" dirty="0"/>
              <a:t>Users &amp; groups</a:t>
            </a:r>
          </a:p>
          <a:p>
            <a:r>
              <a:rPr lang="en-US" sz="300" dirty="0"/>
              <a:t>Environment Variables</a:t>
            </a:r>
          </a:p>
          <a:p>
            <a:r>
              <a:rPr lang="en-US" sz="300" dirty="0"/>
              <a:t>Packages</a:t>
            </a:r>
          </a:p>
          <a:p>
            <a:r>
              <a:rPr lang="en-US" sz="300" dirty="0"/>
              <a:t>Services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235657" y="1220339"/>
            <a:ext cx="135471" cy="2899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Rectangle 23"/>
          <p:cNvSpPr/>
          <p:nvPr/>
        </p:nvSpPr>
        <p:spPr>
          <a:xfrm>
            <a:off x="4435336" y="1220339"/>
            <a:ext cx="135471" cy="2899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Rectangle 24"/>
          <p:cNvSpPr/>
          <p:nvPr/>
        </p:nvSpPr>
        <p:spPr>
          <a:xfrm>
            <a:off x="4635015" y="1220339"/>
            <a:ext cx="135471" cy="2899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Rectangle 25"/>
          <p:cNvSpPr/>
          <p:nvPr/>
        </p:nvSpPr>
        <p:spPr>
          <a:xfrm>
            <a:off x="4834695" y="1220339"/>
            <a:ext cx="135471" cy="2899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Rectangle 26"/>
          <p:cNvSpPr/>
          <p:nvPr/>
        </p:nvSpPr>
        <p:spPr>
          <a:xfrm>
            <a:off x="5246403" y="4098772"/>
            <a:ext cx="135471" cy="2899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Rectangle 27"/>
          <p:cNvSpPr/>
          <p:nvPr/>
        </p:nvSpPr>
        <p:spPr>
          <a:xfrm>
            <a:off x="5446082" y="4098772"/>
            <a:ext cx="135471" cy="2899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Rectangle 28"/>
          <p:cNvSpPr/>
          <p:nvPr/>
        </p:nvSpPr>
        <p:spPr>
          <a:xfrm>
            <a:off x="5645761" y="4098772"/>
            <a:ext cx="135471" cy="2899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Rectangle 29"/>
          <p:cNvSpPr/>
          <p:nvPr/>
        </p:nvSpPr>
        <p:spPr>
          <a:xfrm>
            <a:off x="5845441" y="4098772"/>
            <a:ext cx="135471" cy="2899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Rectangle 30"/>
          <p:cNvSpPr/>
          <p:nvPr/>
        </p:nvSpPr>
        <p:spPr>
          <a:xfrm>
            <a:off x="7340716" y="2909014"/>
            <a:ext cx="135471" cy="2899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Rectangle 31"/>
          <p:cNvSpPr/>
          <p:nvPr/>
        </p:nvSpPr>
        <p:spPr>
          <a:xfrm>
            <a:off x="7540395" y="2909014"/>
            <a:ext cx="135471" cy="2899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Rectangle 32"/>
          <p:cNvSpPr/>
          <p:nvPr/>
        </p:nvSpPr>
        <p:spPr>
          <a:xfrm>
            <a:off x="7740074" y="2909014"/>
            <a:ext cx="135471" cy="2899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Rectangle 33"/>
          <p:cNvSpPr/>
          <p:nvPr/>
        </p:nvSpPr>
        <p:spPr>
          <a:xfrm>
            <a:off x="7939754" y="2909014"/>
            <a:ext cx="135471" cy="2899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Flowchart: Direct Access Storage 11"/>
          <p:cNvSpPr/>
          <p:nvPr/>
        </p:nvSpPr>
        <p:spPr>
          <a:xfrm flipH="1">
            <a:off x="3051897" y="2893562"/>
            <a:ext cx="133263" cy="161846"/>
          </a:xfrm>
          <a:prstGeom prst="flowChartMagneticDrum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Flowchart: Direct Access Storage 34"/>
          <p:cNvSpPr/>
          <p:nvPr/>
        </p:nvSpPr>
        <p:spPr>
          <a:xfrm flipH="1">
            <a:off x="3051897" y="2353070"/>
            <a:ext cx="133263" cy="161846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Flowchart: Direct Access Storage 35"/>
          <p:cNvSpPr/>
          <p:nvPr/>
        </p:nvSpPr>
        <p:spPr>
          <a:xfrm flipH="1">
            <a:off x="5146521" y="2885288"/>
            <a:ext cx="133263" cy="161846"/>
          </a:xfrm>
          <a:prstGeom prst="flowChartMagneticDrum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ight Arrow 12"/>
          <p:cNvSpPr/>
          <p:nvPr/>
        </p:nvSpPr>
        <p:spPr>
          <a:xfrm>
            <a:off x="4985679" y="2918348"/>
            <a:ext cx="155645" cy="97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7" name="Right Arrow 36"/>
          <p:cNvSpPr/>
          <p:nvPr/>
        </p:nvSpPr>
        <p:spPr>
          <a:xfrm>
            <a:off x="2921028" y="2392717"/>
            <a:ext cx="155645" cy="97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Right Arrow 37"/>
          <p:cNvSpPr/>
          <p:nvPr/>
        </p:nvSpPr>
        <p:spPr>
          <a:xfrm>
            <a:off x="2954291" y="2918348"/>
            <a:ext cx="155645" cy="97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Rectangle 38"/>
          <p:cNvSpPr/>
          <p:nvPr/>
        </p:nvSpPr>
        <p:spPr>
          <a:xfrm>
            <a:off x="3450138" y="1838460"/>
            <a:ext cx="1207087" cy="3124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Application A</a:t>
            </a:r>
            <a:endParaRPr lang="nl-NL" dirty="0"/>
          </a:p>
        </p:txBody>
      </p:sp>
      <p:sp>
        <p:nvSpPr>
          <p:cNvPr id="40" name="Rectangle 39"/>
          <p:cNvSpPr/>
          <p:nvPr/>
        </p:nvSpPr>
        <p:spPr>
          <a:xfrm>
            <a:off x="5563149" y="1838460"/>
            <a:ext cx="1207087" cy="3124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Application B</a:t>
            </a:r>
            <a:endParaRPr lang="nl-NL" dirty="0"/>
          </a:p>
        </p:txBody>
      </p:sp>
      <p:sp>
        <p:nvSpPr>
          <p:cNvPr id="41" name="Rectangle 40"/>
          <p:cNvSpPr/>
          <p:nvPr/>
        </p:nvSpPr>
        <p:spPr>
          <a:xfrm>
            <a:off x="3444649" y="2872636"/>
            <a:ext cx="1201088" cy="3124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Application C</a:t>
            </a:r>
            <a:endParaRPr lang="nl-NL" dirty="0"/>
          </a:p>
        </p:txBody>
      </p:sp>
      <p:pic>
        <p:nvPicPr>
          <p:cNvPr id="2050" name="Picture 2" descr="Image result for fedora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104" y="3337560"/>
            <a:ext cx="429249" cy="40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Image result for ubuntu logo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280" y="3322387"/>
            <a:ext cx="450993" cy="35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423" y="2299047"/>
            <a:ext cx="298314" cy="35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Group 102"/>
          <p:cNvGrpSpPr>
            <a:grpSpLocks noChangeAspect="1"/>
          </p:cNvGrpSpPr>
          <p:nvPr/>
        </p:nvGrpSpPr>
        <p:grpSpPr bwMode="auto">
          <a:xfrm>
            <a:off x="4104036" y="2199156"/>
            <a:ext cx="172344" cy="352852"/>
            <a:chOff x="4686300" y="1439863"/>
            <a:chExt cx="1577975" cy="2936875"/>
          </a:xfrm>
        </p:grpSpPr>
        <p:sp>
          <p:nvSpPr>
            <p:cNvPr id="64" name="Freeform 1"/>
            <p:cNvSpPr>
              <a:spLocks noChangeArrowheads="1"/>
            </p:cNvSpPr>
            <p:nvPr/>
          </p:nvSpPr>
          <p:spPr bwMode="gray">
            <a:xfrm>
              <a:off x="5211763" y="1439863"/>
              <a:ext cx="519112" cy="1103312"/>
            </a:xfrm>
            <a:custGeom>
              <a:avLst/>
              <a:gdLst>
                <a:gd name="T0" fmla="*/ 168683281 w 1440"/>
                <a:gd name="T1" fmla="*/ 0 h 3065"/>
                <a:gd name="T2" fmla="*/ 179079581 w 1440"/>
                <a:gd name="T3" fmla="*/ 16067678 h 3065"/>
                <a:gd name="T4" fmla="*/ 184797744 w 1440"/>
                <a:gd name="T5" fmla="*/ 33172434 h 3065"/>
                <a:gd name="T6" fmla="*/ 187007214 w 1440"/>
                <a:gd name="T7" fmla="*/ 51443137 h 3065"/>
                <a:gd name="T8" fmla="*/ 185967548 w 1440"/>
                <a:gd name="T9" fmla="*/ 69843429 h 3065"/>
                <a:gd name="T10" fmla="*/ 183628300 w 1440"/>
                <a:gd name="T11" fmla="*/ 80079933 h 3065"/>
                <a:gd name="T12" fmla="*/ 176740332 w 1440"/>
                <a:gd name="T13" fmla="*/ 99516943 h 3065"/>
                <a:gd name="T14" fmla="*/ 160625870 w 1440"/>
                <a:gd name="T15" fmla="*/ 125821484 h 3065"/>
                <a:gd name="T16" fmla="*/ 148020100 w 1440"/>
                <a:gd name="T17" fmla="*/ 143055470 h 3065"/>
                <a:gd name="T18" fmla="*/ 125018031 w 1440"/>
                <a:gd name="T19" fmla="*/ 165861451 h 3065"/>
                <a:gd name="T20" fmla="*/ 99806492 w 1440"/>
                <a:gd name="T21" fmla="*/ 187630715 h 3065"/>
                <a:gd name="T22" fmla="*/ 71216038 w 1440"/>
                <a:gd name="T23" fmla="*/ 213935617 h 3065"/>
                <a:gd name="T24" fmla="*/ 52892105 w 1440"/>
                <a:gd name="T25" fmla="*/ 235704880 h 3065"/>
                <a:gd name="T26" fmla="*/ 47044165 w 1440"/>
                <a:gd name="T27" fmla="*/ 243738719 h 3065"/>
                <a:gd name="T28" fmla="*/ 41326002 w 1440"/>
                <a:gd name="T29" fmla="*/ 258510861 h 3065"/>
                <a:gd name="T30" fmla="*/ 37947087 w 1440"/>
                <a:gd name="T31" fmla="*/ 273412233 h 3065"/>
                <a:gd name="T32" fmla="*/ 37947087 w 1440"/>
                <a:gd name="T33" fmla="*/ 289480271 h 3065"/>
                <a:gd name="T34" fmla="*/ 41326002 w 1440"/>
                <a:gd name="T35" fmla="*/ 305418360 h 3065"/>
                <a:gd name="T36" fmla="*/ 47044165 w 1440"/>
                <a:gd name="T37" fmla="*/ 316951120 h 3065"/>
                <a:gd name="T38" fmla="*/ 67707346 w 1440"/>
                <a:gd name="T39" fmla="*/ 351289501 h 3065"/>
                <a:gd name="T40" fmla="*/ 89539971 w 1440"/>
                <a:gd name="T41" fmla="*/ 385498653 h 3065"/>
                <a:gd name="T42" fmla="*/ 96297439 w 1440"/>
                <a:gd name="T43" fmla="*/ 397031053 h 3065"/>
                <a:gd name="T44" fmla="*/ 48213608 w 1440"/>
                <a:gd name="T45" fmla="*/ 351289501 h 3065"/>
                <a:gd name="T46" fmla="*/ 35607839 w 1440"/>
                <a:gd name="T47" fmla="*/ 337554077 h 3065"/>
                <a:gd name="T48" fmla="*/ 14945018 w 1440"/>
                <a:gd name="T49" fmla="*/ 310083228 h 3065"/>
                <a:gd name="T50" fmla="*/ 6887607 w 1440"/>
                <a:gd name="T51" fmla="*/ 295181856 h 3065"/>
                <a:gd name="T52" fmla="*/ 0 w 1440"/>
                <a:gd name="T53" fmla="*/ 271079979 h 3065"/>
                <a:gd name="T54" fmla="*/ 1169444 w 1440"/>
                <a:gd name="T55" fmla="*/ 252809276 h 3065"/>
                <a:gd name="T56" fmla="*/ 2339248 w 1440"/>
                <a:gd name="T57" fmla="*/ 247107691 h 3065"/>
                <a:gd name="T58" fmla="*/ 13775214 w 1440"/>
                <a:gd name="T59" fmla="*/ 225338427 h 3065"/>
                <a:gd name="T60" fmla="*/ 31059480 w 1440"/>
                <a:gd name="T61" fmla="*/ 205901417 h 3065"/>
                <a:gd name="T62" fmla="*/ 42495806 w 1440"/>
                <a:gd name="T63" fmla="*/ 194498607 h 3065"/>
                <a:gd name="T64" fmla="*/ 82652003 w 1440"/>
                <a:gd name="T65" fmla="*/ 162492480 h 3065"/>
                <a:gd name="T66" fmla="*/ 121639117 w 1440"/>
                <a:gd name="T67" fmla="*/ 130486352 h 3065"/>
                <a:gd name="T68" fmla="*/ 133075082 w 1440"/>
                <a:gd name="T69" fmla="*/ 117787645 h 3065"/>
                <a:gd name="T70" fmla="*/ 156077512 w 1440"/>
                <a:gd name="T71" fmla="*/ 89280079 h 3065"/>
                <a:gd name="T72" fmla="*/ 164134563 w 1440"/>
                <a:gd name="T73" fmla="*/ 72046094 h 3065"/>
                <a:gd name="T74" fmla="*/ 169852725 w 1440"/>
                <a:gd name="T75" fmla="*/ 53775391 h 3065"/>
                <a:gd name="T76" fmla="*/ 172191974 w 1440"/>
                <a:gd name="T77" fmla="*/ 41206273 h 3065"/>
                <a:gd name="T78" fmla="*/ 171022530 w 1440"/>
                <a:gd name="T79" fmla="*/ 13735424 h 306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440" h="3065">
                  <a:moveTo>
                    <a:pt x="1298" y="0"/>
                  </a:moveTo>
                  <a:lnTo>
                    <a:pt x="1298" y="0"/>
                  </a:lnTo>
                  <a:lnTo>
                    <a:pt x="1342" y="53"/>
                  </a:lnTo>
                  <a:lnTo>
                    <a:pt x="1378" y="124"/>
                  </a:lnTo>
                  <a:lnTo>
                    <a:pt x="1404" y="185"/>
                  </a:lnTo>
                  <a:lnTo>
                    <a:pt x="1422" y="256"/>
                  </a:lnTo>
                  <a:lnTo>
                    <a:pt x="1439" y="327"/>
                  </a:lnTo>
                  <a:lnTo>
                    <a:pt x="1439" y="397"/>
                  </a:lnTo>
                  <a:lnTo>
                    <a:pt x="1439" y="468"/>
                  </a:lnTo>
                  <a:lnTo>
                    <a:pt x="1431" y="539"/>
                  </a:lnTo>
                  <a:lnTo>
                    <a:pt x="1413" y="618"/>
                  </a:lnTo>
                  <a:lnTo>
                    <a:pt x="1386" y="697"/>
                  </a:lnTo>
                  <a:lnTo>
                    <a:pt x="1360" y="768"/>
                  </a:lnTo>
                  <a:lnTo>
                    <a:pt x="1316" y="839"/>
                  </a:lnTo>
                  <a:lnTo>
                    <a:pt x="1236" y="971"/>
                  </a:lnTo>
                  <a:lnTo>
                    <a:pt x="1139" y="1104"/>
                  </a:lnTo>
                  <a:lnTo>
                    <a:pt x="1051" y="1192"/>
                  </a:lnTo>
                  <a:lnTo>
                    <a:pt x="962" y="1280"/>
                  </a:lnTo>
                  <a:lnTo>
                    <a:pt x="768" y="1448"/>
                  </a:lnTo>
                  <a:lnTo>
                    <a:pt x="654" y="1545"/>
                  </a:lnTo>
                  <a:lnTo>
                    <a:pt x="548" y="1651"/>
                  </a:lnTo>
                  <a:lnTo>
                    <a:pt x="442" y="1757"/>
                  </a:lnTo>
                  <a:lnTo>
                    <a:pt x="407" y="1819"/>
                  </a:lnTo>
                  <a:lnTo>
                    <a:pt x="362" y="1881"/>
                  </a:lnTo>
                  <a:lnTo>
                    <a:pt x="336" y="1934"/>
                  </a:lnTo>
                  <a:lnTo>
                    <a:pt x="318" y="1995"/>
                  </a:lnTo>
                  <a:lnTo>
                    <a:pt x="301" y="2057"/>
                  </a:lnTo>
                  <a:lnTo>
                    <a:pt x="292" y="2110"/>
                  </a:lnTo>
                  <a:lnTo>
                    <a:pt x="292" y="2172"/>
                  </a:lnTo>
                  <a:lnTo>
                    <a:pt x="292" y="2234"/>
                  </a:lnTo>
                  <a:lnTo>
                    <a:pt x="301" y="2296"/>
                  </a:lnTo>
                  <a:lnTo>
                    <a:pt x="318" y="2357"/>
                  </a:lnTo>
                  <a:lnTo>
                    <a:pt x="362" y="2446"/>
                  </a:lnTo>
                  <a:lnTo>
                    <a:pt x="407" y="2543"/>
                  </a:lnTo>
                  <a:lnTo>
                    <a:pt x="521" y="2711"/>
                  </a:lnTo>
                  <a:lnTo>
                    <a:pt x="636" y="2887"/>
                  </a:lnTo>
                  <a:lnTo>
                    <a:pt x="689" y="2975"/>
                  </a:lnTo>
                  <a:lnTo>
                    <a:pt x="741" y="3064"/>
                  </a:lnTo>
                  <a:lnTo>
                    <a:pt x="548" y="2887"/>
                  </a:lnTo>
                  <a:lnTo>
                    <a:pt x="371" y="2711"/>
                  </a:lnTo>
                  <a:lnTo>
                    <a:pt x="274" y="2605"/>
                  </a:lnTo>
                  <a:lnTo>
                    <a:pt x="194" y="2507"/>
                  </a:lnTo>
                  <a:lnTo>
                    <a:pt x="115" y="2393"/>
                  </a:lnTo>
                  <a:lnTo>
                    <a:pt x="53" y="2278"/>
                  </a:lnTo>
                  <a:lnTo>
                    <a:pt x="18" y="2190"/>
                  </a:lnTo>
                  <a:lnTo>
                    <a:pt x="0" y="2092"/>
                  </a:lnTo>
                  <a:lnTo>
                    <a:pt x="0" y="1995"/>
                  </a:lnTo>
                  <a:lnTo>
                    <a:pt x="9" y="1951"/>
                  </a:lnTo>
                  <a:lnTo>
                    <a:pt x="18" y="1907"/>
                  </a:lnTo>
                  <a:lnTo>
                    <a:pt x="53" y="1819"/>
                  </a:lnTo>
                  <a:lnTo>
                    <a:pt x="106" y="1739"/>
                  </a:lnTo>
                  <a:lnTo>
                    <a:pt x="168" y="1660"/>
                  </a:lnTo>
                  <a:lnTo>
                    <a:pt x="239" y="1589"/>
                  </a:lnTo>
                  <a:lnTo>
                    <a:pt x="327" y="1501"/>
                  </a:lnTo>
                  <a:lnTo>
                    <a:pt x="424" y="1413"/>
                  </a:lnTo>
                  <a:lnTo>
                    <a:pt x="636" y="1254"/>
                  </a:lnTo>
                  <a:lnTo>
                    <a:pt x="839" y="1086"/>
                  </a:lnTo>
                  <a:lnTo>
                    <a:pt x="936" y="1007"/>
                  </a:lnTo>
                  <a:lnTo>
                    <a:pt x="1024" y="909"/>
                  </a:lnTo>
                  <a:lnTo>
                    <a:pt x="1121" y="803"/>
                  </a:lnTo>
                  <a:lnTo>
                    <a:pt x="1201" y="689"/>
                  </a:lnTo>
                  <a:lnTo>
                    <a:pt x="1236" y="618"/>
                  </a:lnTo>
                  <a:lnTo>
                    <a:pt x="1263" y="556"/>
                  </a:lnTo>
                  <a:lnTo>
                    <a:pt x="1289" y="486"/>
                  </a:lnTo>
                  <a:lnTo>
                    <a:pt x="1307" y="415"/>
                  </a:lnTo>
                  <a:lnTo>
                    <a:pt x="1325" y="318"/>
                  </a:lnTo>
                  <a:lnTo>
                    <a:pt x="1325" y="212"/>
                  </a:lnTo>
                  <a:lnTo>
                    <a:pt x="1316" y="106"/>
                  </a:lnTo>
                  <a:lnTo>
                    <a:pt x="1298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Freeform 2"/>
            <p:cNvSpPr>
              <a:spLocks noChangeArrowheads="1"/>
            </p:cNvSpPr>
            <p:nvPr/>
          </p:nvSpPr>
          <p:spPr bwMode="gray">
            <a:xfrm>
              <a:off x="5478463" y="1849438"/>
              <a:ext cx="446087" cy="763587"/>
            </a:xfrm>
            <a:custGeom>
              <a:avLst/>
              <a:gdLst>
                <a:gd name="T0" fmla="*/ 45962095 w 1238"/>
                <a:gd name="T1" fmla="*/ 53838646 h 2120"/>
                <a:gd name="T2" fmla="*/ 72319062 w 1238"/>
                <a:gd name="T3" fmla="*/ 36584101 h 2120"/>
                <a:gd name="T4" fmla="*/ 101013122 w 1238"/>
                <a:gd name="T5" fmla="*/ 21795006 h 2120"/>
                <a:gd name="T6" fmla="*/ 160608255 w 1238"/>
                <a:gd name="T7" fmla="*/ 0 h 2120"/>
                <a:gd name="T8" fmla="*/ 112438787 w 1238"/>
                <a:gd name="T9" fmla="*/ 30875928 h 2120"/>
                <a:gd name="T10" fmla="*/ 78032075 w 1238"/>
                <a:gd name="T11" fmla="*/ 56173710 h 2120"/>
                <a:gd name="T12" fmla="*/ 67774956 w 1238"/>
                <a:gd name="T13" fmla="*/ 66422344 h 2120"/>
                <a:gd name="T14" fmla="*/ 52843653 w 1238"/>
                <a:gd name="T15" fmla="*/ 81341465 h 2120"/>
                <a:gd name="T16" fmla="*/ 43625002 w 1238"/>
                <a:gd name="T17" fmla="*/ 100801408 h 2120"/>
                <a:gd name="T18" fmla="*/ 41288271 w 1238"/>
                <a:gd name="T19" fmla="*/ 108844644 h 2120"/>
                <a:gd name="T20" fmla="*/ 42456817 w 1238"/>
                <a:gd name="T21" fmla="*/ 123634100 h 2120"/>
                <a:gd name="T22" fmla="*/ 45962095 w 1238"/>
                <a:gd name="T23" fmla="*/ 131677337 h 2120"/>
                <a:gd name="T24" fmla="*/ 59724852 w 1238"/>
                <a:gd name="T25" fmla="*/ 154640054 h 2120"/>
                <a:gd name="T26" fmla="*/ 74656155 w 1238"/>
                <a:gd name="T27" fmla="*/ 177472746 h 2120"/>
                <a:gd name="T28" fmla="*/ 78032075 w 1238"/>
                <a:gd name="T29" fmla="*/ 183310585 h 2120"/>
                <a:gd name="T30" fmla="*/ 82705899 w 1238"/>
                <a:gd name="T31" fmla="*/ 199267392 h 2120"/>
                <a:gd name="T32" fmla="*/ 80369167 w 1238"/>
                <a:gd name="T33" fmla="*/ 216521937 h 2120"/>
                <a:gd name="T34" fmla="*/ 78032075 w 1238"/>
                <a:gd name="T35" fmla="*/ 222230110 h 2120"/>
                <a:gd name="T36" fmla="*/ 69981970 w 1238"/>
                <a:gd name="T37" fmla="*/ 237149232 h 2120"/>
                <a:gd name="T38" fmla="*/ 58556305 w 1238"/>
                <a:gd name="T39" fmla="*/ 249732929 h 2120"/>
                <a:gd name="T40" fmla="*/ 31031152 w 1238"/>
                <a:gd name="T41" fmla="*/ 270360224 h 2120"/>
                <a:gd name="T42" fmla="*/ 27525514 w 1238"/>
                <a:gd name="T43" fmla="*/ 273733333 h 2120"/>
                <a:gd name="T44" fmla="*/ 24149594 w 1238"/>
                <a:gd name="T45" fmla="*/ 274901045 h 2120"/>
                <a:gd name="T46" fmla="*/ 33367884 w 1238"/>
                <a:gd name="T47" fmla="*/ 265690097 h 2120"/>
                <a:gd name="T48" fmla="*/ 42456817 w 1238"/>
                <a:gd name="T49" fmla="*/ 248565578 h 2120"/>
                <a:gd name="T50" fmla="*/ 45962095 w 1238"/>
                <a:gd name="T51" fmla="*/ 235981520 h 2120"/>
                <a:gd name="T52" fmla="*/ 45962095 w 1238"/>
                <a:gd name="T53" fmla="*/ 230273347 h 2120"/>
                <a:gd name="T54" fmla="*/ 41288271 w 1238"/>
                <a:gd name="T55" fmla="*/ 211851450 h 2120"/>
                <a:gd name="T56" fmla="*/ 29862606 w 1238"/>
                <a:gd name="T57" fmla="*/ 195894643 h 2120"/>
                <a:gd name="T58" fmla="*/ 17268395 w 1238"/>
                <a:gd name="T59" fmla="*/ 179807810 h 2120"/>
                <a:gd name="T60" fmla="*/ 8049744 w 1238"/>
                <a:gd name="T61" fmla="*/ 161515579 h 2120"/>
                <a:gd name="T62" fmla="*/ 1168546 w 1238"/>
                <a:gd name="T63" fmla="*/ 140888285 h 2120"/>
                <a:gd name="T64" fmla="*/ 1168546 w 1238"/>
                <a:gd name="T65" fmla="*/ 120260990 h 2120"/>
                <a:gd name="T66" fmla="*/ 2337092 w 1238"/>
                <a:gd name="T67" fmla="*/ 110012356 h 2120"/>
                <a:gd name="T68" fmla="*/ 10386837 w 1238"/>
                <a:gd name="T69" fmla="*/ 91590460 h 2120"/>
                <a:gd name="T70" fmla="*/ 22981047 w 1238"/>
                <a:gd name="T71" fmla="*/ 74465941 h 2120"/>
                <a:gd name="T72" fmla="*/ 37912350 w 1238"/>
                <a:gd name="T73" fmla="*/ 59546819 h 212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38" h="2120">
                  <a:moveTo>
                    <a:pt x="354" y="415"/>
                  </a:moveTo>
                  <a:lnTo>
                    <a:pt x="354" y="415"/>
                  </a:lnTo>
                  <a:lnTo>
                    <a:pt x="451" y="344"/>
                  </a:lnTo>
                  <a:lnTo>
                    <a:pt x="557" y="282"/>
                  </a:lnTo>
                  <a:lnTo>
                    <a:pt x="672" y="221"/>
                  </a:lnTo>
                  <a:lnTo>
                    <a:pt x="778" y="168"/>
                  </a:lnTo>
                  <a:lnTo>
                    <a:pt x="1008" y="79"/>
                  </a:lnTo>
                  <a:lnTo>
                    <a:pt x="1237" y="0"/>
                  </a:lnTo>
                  <a:lnTo>
                    <a:pt x="866" y="238"/>
                  </a:lnTo>
                  <a:lnTo>
                    <a:pt x="690" y="371"/>
                  </a:lnTo>
                  <a:lnTo>
                    <a:pt x="601" y="433"/>
                  </a:lnTo>
                  <a:lnTo>
                    <a:pt x="522" y="512"/>
                  </a:lnTo>
                  <a:lnTo>
                    <a:pt x="460" y="565"/>
                  </a:lnTo>
                  <a:lnTo>
                    <a:pt x="407" y="627"/>
                  </a:lnTo>
                  <a:lnTo>
                    <a:pt x="363" y="697"/>
                  </a:lnTo>
                  <a:lnTo>
                    <a:pt x="336" y="777"/>
                  </a:lnTo>
                  <a:lnTo>
                    <a:pt x="318" y="839"/>
                  </a:lnTo>
                  <a:lnTo>
                    <a:pt x="318" y="892"/>
                  </a:lnTo>
                  <a:lnTo>
                    <a:pt x="327" y="953"/>
                  </a:lnTo>
                  <a:lnTo>
                    <a:pt x="354" y="1015"/>
                  </a:lnTo>
                  <a:lnTo>
                    <a:pt x="398" y="1104"/>
                  </a:lnTo>
                  <a:lnTo>
                    <a:pt x="460" y="1192"/>
                  </a:lnTo>
                  <a:lnTo>
                    <a:pt x="522" y="1280"/>
                  </a:lnTo>
                  <a:lnTo>
                    <a:pt x="575" y="1368"/>
                  </a:lnTo>
                  <a:lnTo>
                    <a:pt x="601" y="1413"/>
                  </a:lnTo>
                  <a:lnTo>
                    <a:pt x="619" y="1448"/>
                  </a:lnTo>
                  <a:lnTo>
                    <a:pt x="637" y="1536"/>
                  </a:lnTo>
                  <a:lnTo>
                    <a:pt x="628" y="1624"/>
                  </a:lnTo>
                  <a:lnTo>
                    <a:pt x="619" y="1669"/>
                  </a:lnTo>
                  <a:lnTo>
                    <a:pt x="601" y="1713"/>
                  </a:lnTo>
                  <a:lnTo>
                    <a:pt x="575" y="1775"/>
                  </a:lnTo>
                  <a:lnTo>
                    <a:pt x="539" y="1828"/>
                  </a:lnTo>
                  <a:lnTo>
                    <a:pt x="495" y="1881"/>
                  </a:lnTo>
                  <a:lnTo>
                    <a:pt x="451" y="1925"/>
                  </a:lnTo>
                  <a:lnTo>
                    <a:pt x="354" y="2013"/>
                  </a:lnTo>
                  <a:lnTo>
                    <a:pt x="239" y="2084"/>
                  </a:lnTo>
                  <a:lnTo>
                    <a:pt x="212" y="2110"/>
                  </a:lnTo>
                  <a:lnTo>
                    <a:pt x="204" y="2119"/>
                  </a:lnTo>
                  <a:lnTo>
                    <a:pt x="186" y="2119"/>
                  </a:lnTo>
                  <a:lnTo>
                    <a:pt x="257" y="2048"/>
                  </a:lnTo>
                  <a:lnTo>
                    <a:pt x="310" y="1969"/>
                  </a:lnTo>
                  <a:lnTo>
                    <a:pt x="327" y="1916"/>
                  </a:lnTo>
                  <a:lnTo>
                    <a:pt x="345" y="1872"/>
                  </a:lnTo>
                  <a:lnTo>
                    <a:pt x="354" y="1819"/>
                  </a:lnTo>
                  <a:lnTo>
                    <a:pt x="354" y="1775"/>
                  </a:lnTo>
                  <a:lnTo>
                    <a:pt x="345" y="1695"/>
                  </a:lnTo>
                  <a:lnTo>
                    <a:pt x="318" y="1633"/>
                  </a:lnTo>
                  <a:lnTo>
                    <a:pt x="274" y="1572"/>
                  </a:lnTo>
                  <a:lnTo>
                    <a:pt x="230" y="1510"/>
                  </a:lnTo>
                  <a:lnTo>
                    <a:pt x="133" y="1386"/>
                  </a:lnTo>
                  <a:lnTo>
                    <a:pt x="98" y="1315"/>
                  </a:lnTo>
                  <a:lnTo>
                    <a:pt x="62" y="1245"/>
                  </a:lnTo>
                  <a:lnTo>
                    <a:pt x="36" y="1165"/>
                  </a:lnTo>
                  <a:lnTo>
                    <a:pt x="9" y="1086"/>
                  </a:lnTo>
                  <a:lnTo>
                    <a:pt x="0" y="1006"/>
                  </a:lnTo>
                  <a:lnTo>
                    <a:pt x="9" y="927"/>
                  </a:lnTo>
                  <a:lnTo>
                    <a:pt x="18" y="848"/>
                  </a:lnTo>
                  <a:lnTo>
                    <a:pt x="45" y="777"/>
                  </a:lnTo>
                  <a:lnTo>
                    <a:pt x="80" y="706"/>
                  </a:lnTo>
                  <a:lnTo>
                    <a:pt x="124" y="636"/>
                  </a:lnTo>
                  <a:lnTo>
                    <a:pt x="177" y="574"/>
                  </a:lnTo>
                  <a:lnTo>
                    <a:pt x="230" y="512"/>
                  </a:lnTo>
                  <a:lnTo>
                    <a:pt x="292" y="459"/>
                  </a:lnTo>
                  <a:lnTo>
                    <a:pt x="354" y="415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Freeform 3"/>
            <p:cNvSpPr>
              <a:spLocks noChangeArrowheads="1"/>
            </p:cNvSpPr>
            <p:nvPr/>
          </p:nvSpPr>
          <p:spPr bwMode="gray">
            <a:xfrm>
              <a:off x="5897563" y="2530475"/>
              <a:ext cx="322262" cy="393700"/>
            </a:xfrm>
            <a:custGeom>
              <a:avLst/>
              <a:gdLst>
                <a:gd name="T0" fmla="*/ 16018551 w 893"/>
                <a:gd name="T1" fmla="*/ 12539435 h 1095"/>
                <a:gd name="T2" fmla="*/ 29953044 w 893"/>
                <a:gd name="T3" fmla="*/ 3490447 h 1095"/>
                <a:gd name="T4" fmla="*/ 45971595 w 893"/>
                <a:gd name="T5" fmla="*/ 0 h 1095"/>
                <a:gd name="T6" fmla="*/ 54045827 w 893"/>
                <a:gd name="T7" fmla="*/ 0 h 1095"/>
                <a:gd name="T8" fmla="*/ 67850406 w 893"/>
                <a:gd name="T9" fmla="*/ 0 h 1095"/>
                <a:gd name="T10" fmla="*/ 81654984 w 893"/>
                <a:gd name="T11" fmla="*/ 4653929 h 1095"/>
                <a:gd name="T12" fmla="*/ 94287438 w 893"/>
                <a:gd name="T13" fmla="*/ 10341546 h 1095"/>
                <a:gd name="T14" fmla="*/ 100147698 w 893"/>
                <a:gd name="T15" fmla="*/ 14866040 h 1095"/>
                <a:gd name="T16" fmla="*/ 107050168 w 893"/>
                <a:gd name="T17" fmla="*/ 24044463 h 1095"/>
                <a:gd name="T18" fmla="*/ 112780152 w 893"/>
                <a:gd name="T19" fmla="*/ 34256934 h 1095"/>
                <a:gd name="T20" fmla="*/ 114994124 w 893"/>
                <a:gd name="T21" fmla="*/ 45761962 h 1095"/>
                <a:gd name="T22" fmla="*/ 114994124 w 893"/>
                <a:gd name="T23" fmla="*/ 57137915 h 1095"/>
                <a:gd name="T24" fmla="*/ 113952276 w 893"/>
                <a:gd name="T25" fmla="*/ 63989373 h 1095"/>
                <a:gd name="T26" fmla="*/ 109264140 w 893"/>
                <a:gd name="T27" fmla="*/ 76528808 h 1095"/>
                <a:gd name="T28" fmla="*/ 96631686 w 893"/>
                <a:gd name="T29" fmla="*/ 92429255 h 1095"/>
                <a:gd name="T30" fmla="*/ 86343481 w 893"/>
                <a:gd name="T31" fmla="*/ 102770801 h 1095"/>
                <a:gd name="T32" fmla="*/ 66678281 w 893"/>
                <a:gd name="T33" fmla="*/ 115310236 h 1095"/>
                <a:gd name="T34" fmla="*/ 44799470 w 893"/>
                <a:gd name="T35" fmla="*/ 126686188 h 1095"/>
                <a:gd name="T36" fmla="*/ 0 w 893"/>
                <a:gd name="T37" fmla="*/ 141422793 h 1095"/>
                <a:gd name="T38" fmla="*/ 5730345 w 893"/>
                <a:gd name="T39" fmla="*/ 136898299 h 1095"/>
                <a:gd name="T40" fmla="*/ 23050935 w 893"/>
                <a:gd name="T41" fmla="*/ 126686188 h 1095"/>
                <a:gd name="T42" fmla="*/ 55217952 w 893"/>
                <a:gd name="T43" fmla="*/ 102770801 h 1095"/>
                <a:gd name="T44" fmla="*/ 70194654 w 893"/>
                <a:gd name="T45" fmla="*/ 89067884 h 1095"/>
                <a:gd name="T46" fmla="*/ 77096763 w 893"/>
                <a:gd name="T47" fmla="*/ 78855413 h 1095"/>
                <a:gd name="T48" fmla="*/ 83999232 w 893"/>
                <a:gd name="T49" fmla="*/ 61662409 h 1095"/>
                <a:gd name="T50" fmla="*/ 86343481 w 893"/>
                <a:gd name="T51" fmla="*/ 49122974 h 1095"/>
                <a:gd name="T52" fmla="*/ 85171357 w 893"/>
                <a:gd name="T53" fmla="*/ 43435357 h 1095"/>
                <a:gd name="T54" fmla="*/ 79441011 w 893"/>
                <a:gd name="T55" fmla="*/ 29732440 h 1095"/>
                <a:gd name="T56" fmla="*/ 70194654 w 893"/>
                <a:gd name="T57" fmla="*/ 18356487 h 1095"/>
                <a:gd name="T58" fmla="*/ 57562200 w 893"/>
                <a:gd name="T59" fmla="*/ 11505029 h 1095"/>
                <a:gd name="T60" fmla="*/ 42585498 w 893"/>
                <a:gd name="T61" fmla="*/ 8014941 h 1095"/>
                <a:gd name="T62" fmla="*/ 36855513 w 893"/>
                <a:gd name="T63" fmla="*/ 8014941 h 1095"/>
                <a:gd name="T64" fmla="*/ 16018551 w 893"/>
                <a:gd name="T65" fmla="*/ 12539435 h 10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893" h="1095">
                  <a:moveTo>
                    <a:pt x="123" y="97"/>
                  </a:moveTo>
                  <a:lnTo>
                    <a:pt x="123" y="97"/>
                  </a:lnTo>
                  <a:lnTo>
                    <a:pt x="177" y="53"/>
                  </a:lnTo>
                  <a:lnTo>
                    <a:pt x="230" y="27"/>
                  </a:lnTo>
                  <a:lnTo>
                    <a:pt x="291" y="9"/>
                  </a:lnTo>
                  <a:lnTo>
                    <a:pt x="353" y="0"/>
                  </a:lnTo>
                  <a:lnTo>
                    <a:pt x="415" y="0"/>
                  </a:lnTo>
                  <a:lnTo>
                    <a:pt x="468" y="0"/>
                  </a:lnTo>
                  <a:lnTo>
                    <a:pt x="521" y="0"/>
                  </a:lnTo>
                  <a:lnTo>
                    <a:pt x="574" y="18"/>
                  </a:lnTo>
                  <a:lnTo>
                    <a:pt x="627" y="36"/>
                  </a:lnTo>
                  <a:lnTo>
                    <a:pt x="671" y="53"/>
                  </a:lnTo>
                  <a:lnTo>
                    <a:pt x="724" y="80"/>
                  </a:lnTo>
                  <a:lnTo>
                    <a:pt x="769" y="115"/>
                  </a:lnTo>
                  <a:lnTo>
                    <a:pt x="795" y="150"/>
                  </a:lnTo>
                  <a:lnTo>
                    <a:pt x="822" y="186"/>
                  </a:lnTo>
                  <a:lnTo>
                    <a:pt x="848" y="221"/>
                  </a:lnTo>
                  <a:lnTo>
                    <a:pt x="866" y="265"/>
                  </a:lnTo>
                  <a:lnTo>
                    <a:pt x="883" y="309"/>
                  </a:lnTo>
                  <a:lnTo>
                    <a:pt x="883" y="354"/>
                  </a:lnTo>
                  <a:lnTo>
                    <a:pt x="892" y="398"/>
                  </a:lnTo>
                  <a:lnTo>
                    <a:pt x="883" y="442"/>
                  </a:lnTo>
                  <a:lnTo>
                    <a:pt x="875" y="495"/>
                  </a:lnTo>
                  <a:lnTo>
                    <a:pt x="857" y="548"/>
                  </a:lnTo>
                  <a:lnTo>
                    <a:pt x="839" y="592"/>
                  </a:lnTo>
                  <a:lnTo>
                    <a:pt x="804" y="636"/>
                  </a:lnTo>
                  <a:lnTo>
                    <a:pt x="742" y="715"/>
                  </a:lnTo>
                  <a:lnTo>
                    <a:pt x="663" y="795"/>
                  </a:lnTo>
                  <a:lnTo>
                    <a:pt x="592" y="848"/>
                  </a:lnTo>
                  <a:lnTo>
                    <a:pt x="512" y="892"/>
                  </a:lnTo>
                  <a:lnTo>
                    <a:pt x="433" y="936"/>
                  </a:lnTo>
                  <a:lnTo>
                    <a:pt x="344" y="980"/>
                  </a:lnTo>
                  <a:lnTo>
                    <a:pt x="177" y="1042"/>
                  </a:lnTo>
                  <a:lnTo>
                    <a:pt x="0" y="1094"/>
                  </a:lnTo>
                  <a:lnTo>
                    <a:pt x="44" y="1059"/>
                  </a:lnTo>
                  <a:lnTo>
                    <a:pt x="177" y="980"/>
                  </a:lnTo>
                  <a:lnTo>
                    <a:pt x="309" y="892"/>
                  </a:lnTo>
                  <a:lnTo>
                    <a:pt x="424" y="795"/>
                  </a:lnTo>
                  <a:lnTo>
                    <a:pt x="486" y="742"/>
                  </a:lnTo>
                  <a:lnTo>
                    <a:pt x="539" y="689"/>
                  </a:lnTo>
                  <a:lnTo>
                    <a:pt x="592" y="610"/>
                  </a:lnTo>
                  <a:lnTo>
                    <a:pt x="636" y="521"/>
                  </a:lnTo>
                  <a:lnTo>
                    <a:pt x="645" y="477"/>
                  </a:lnTo>
                  <a:lnTo>
                    <a:pt x="654" y="424"/>
                  </a:lnTo>
                  <a:lnTo>
                    <a:pt x="663" y="380"/>
                  </a:lnTo>
                  <a:lnTo>
                    <a:pt x="654" y="336"/>
                  </a:lnTo>
                  <a:lnTo>
                    <a:pt x="636" y="274"/>
                  </a:lnTo>
                  <a:lnTo>
                    <a:pt x="610" y="230"/>
                  </a:lnTo>
                  <a:lnTo>
                    <a:pt x="574" y="186"/>
                  </a:lnTo>
                  <a:lnTo>
                    <a:pt x="539" y="142"/>
                  </a:lnTo>
                  <a:lnTo>
                    <a:pt x="495" y="115"/>
                  </a:lnTo>
                  <a:lnTo>
                    <a:pt x="442" y="89"/>
                  </a:lnTo>
                  <a:lnTo>
                    <a:pt x="389" y="71"/>
                  </a:lnTo>
                  <a:lnTo>
                    <a:pt x="327" y="62"/>
                  </a:lnTo>
                  <a:lnTo>
                    <a:pt x="283" y="62"/>
                  </a:lnTo>
                  <a:lnTo>
                    <a:pt x="230" y="71"/>
                  </a:lnTo>
                  <a:lnTo>
                    <a:pt x="123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Freeform 4"/>
            <p:cNvSpPr>
              <a:spLocks noChangeArrowheads="1"/>
            </p:cNvSpPr>
            <p:nvPr/>
          </p:nvSpPr>
          <p:spPr bwMode="gray">
            <a:xfrm>
              <a:off x="4892675" y="2549525"/>
              <a:ext cx="1011238" cy="174625"/>
            </a:xfrm>
            <a:custGeom>
              <a:avLst/>
              <a:gdLst>
                <a:gd name="T0" fmla="*/ 22922714 w 2810"/>
                <a:gd name="T1" fmla="*/ 21600431 h 487"/>
                <a:gd name="T2" fmla="*/ 73301080 w 2810"/>
                <a:gd name="T3" fmla="*/ 5657205 h 487"/>
                <a:gd name="T4" fmla="*/ 99591109 w 2810"/>
                <a:gd name="T5" fmla="*/ 1157115 h 487"/>
                <a:gd name="T6" fmla="*/ 125881137 w 2810"/>
                <a:gd name="T7" fmla="*/ 0 h 487"/>
                <a:gd name="T8" fmla="*/ 95058171 w 2810"/>
                <a:gd name="T9" fmla="*/ 7971793 h 487"/>
                <a:gd name="T10" fmla="*/ 65271634 w 2810"/>
                <a:gd name="T11" fmla="*/ 19286202 h 487"/>
                <a:gd name="T12" fmla="*/ 58407811 w 2810"/>
                <a:gd name="T13" fmla="*/ 23915019 h 487"/>
                <a:gd name="T14" fmla="*/ 52709611 w 2810"/>
                <a:gd name="T15" fmla="*/ 29572224 h 487"/>
                <a:gd name="T16" fmla="*/ 52709611 w 2810"/>
                <a:gd name="T17" fmla="*/ 31886453 h 487"/>
                <a:gd name="T18" fmla="*/ 57242189 w 2810"/>
                <a:gd name="T19" fmla="*/ 36386543 h 487"/>
                <a:gd name="T20" fmla="*/ 66437257 w 2810"/>
                <a:gd name="T21" fmla="*/ 39729518 h 487"/>
                <a:gd name="T22" fmla="*/ 96223794 w 2810"/>
                <a:gd name="T23" fmla="*/ 43200862 h 487"/>
                <a:gd name="T24" fmla="*/ 129377646 w 2810"/>
                <a:gd name="T25" fmla="*/ 44358336 h 487"/>
                <a:gd name="T26" fmla="*/ 198016595 w 2810"/>
                <a:gd name="T27" fmla="*/ 43200862 h 487"/>
                <a:gd name="T28" fmla="*/ 231040893 w 2810"/>
                <a:gd name="T29" fmla="*/ 42043748 h 487"/>
                <a:gd name="T30" fmla="*/ 297478150 w 2810"/>
                <a:gd name="T31" fmla="*/ 35229428 h 487"/>
                <a:gd name="T32" fmla="*/ 363785853 w 2810"/>
                <a:gd name="T33" fmla="*/ 26100521 h 487"/>
                <a:gd name="T34" fmla="*/ 335294132 w 2810"/>
                <a:gd name="T35" fmla="*/ 40886633 h 487"/>
                <a:gd name="T36" fmla="*/ 331797624 w 2810"/>
                <a:gd name="T37" fmla="*/ 43200862 h 487"/>
                <a:gd name="T38" fmla="*/ 320400864 w 2810"/>
                <a:gd name="T39" fmla="*/ 46543838 h 487"/>
                <a:gd name="T40" fmla="*/ 299809395 w 2810"/>
                <a:gd name="T41" fmla="*/ 50015540 h 487"/>
                <a:gd name="T42" fmla="*/ 237904716 w 2810"/>
                <a:gd name="T43" fmla="*/ 59015720 h 487"/>
                <a:gd name="T44" fmla="*/ 155667675 w 2810"/>
                <a:gd name="T45" fmla="*/ 62487064 h 487"/>
                <a:gd name="T46" fmla="*/ 123679446 w 2810"/>
                <a:gd name="T47" fmla="*/ 62487064 h 487"/>
                <a:gd name="T48" fmla="*/ 91561663 w 2810"/>
                <a:gd name="T49" fmla="*/ 61329949 h 487"/>
                <a:gd name="T50" fmla="*/ 38981605 w 2810"/>
                <a:gd name="T51" fmla="*/ 55672745 h 487"/>
                <a:gd name="T52" fmla="*/ 20591829 w 2810"/>
                <a:gd name="T53" fmla="*/ 51172655 h 487"/>
                <a:gd name="T54" fmla="*/ 5827754 w 2810"/>
                <a:gd name="T55" fmla="*/ 45386723 h 487"/>
                <a:gd name="T56" fmla="*/ 2331245 w 2810"/>
                <a:gd name="T57" fmla="*/ 43200862 h 487"/>
                <a:gd name="T58" fmla="*/ 0 w 2810"/>
                <a:gd name="T59" fmla="*/ 38700773 h 487"/>
                <a:gd name="T60" fmla="*/ 1165623 w 2810"/>
                <a:gd name="T61" fmla="*/ 34072314 h 487"/>
                <a:gd name="T62" fmla="*/ 6863823 w 2810"/>
                <a:gd name="T63" fmla="*/ 30729339 h 487"/>
                <a:gd name="T64" fmla="*/ 22922714 w 2810"/>
                <a:gd name="T65" fmla="*/ 21600431 h 48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810" h="487">
                  <a:moveTo>
                    <a:pt x="177" y="168"/>
                  </a:moveTo>
                  <a:lnTo>
                    <a:pt x="177" y="168"/>
                  </a:lnTo>
                  <a:lnTo>
                    <a:pt x="372" y="97"/>
                  </a:lnTo>
                  <a:lnTo>
                    <a:pt x="566" y="44"/>
                  </a:lnTo>
                  <a:lnTo>
                    <a:pt x="663" y="18"/>
                  </a:lnTo>
                  <a:lnTo>
                    <a:pt x="769" y="9"/>
                  </a:lnTo>
                  <a:lnTo>
                    <a:pt x="875" y="0"/>
                  </a:lnTo>
                  <a:lnTo>
                    <a:pt x="972" y="0"/>
                  </a:lnTo>
                  <a:lnTo>
                    <a:pt x="734" y="62"/>
                  </a:lnTo>
                  <a:lnTo>
                    <a:pt x="619" y="106"/>
                  </a:lnTo>
                  <a:lnTo>
                    <a:pt x="504" y="150"/>
                  </a:lnTo>
                  <a:lnTo>
                    <a:pt x="451" y="186"/>
                  </a:lnTo>
                  <a:lnTo>
                    <a:pt x="425" y="203"/>
                  </a:lnTo>
                  <a:lnTo>
                    <a:pt x="407" y="230"/>
                  </a:lnTo>
                  <a:lnTo>
                    <a:pt x="407" y="248"/>
                  </a:lnTo>
                  <a:lnTo>
                    <a:pt x="416" y="265"/>
                  </a:lnTo>
                  <a:lnTo>
                    <a:pt x="442" y="283"/>
                  </a:lnTo>
                  <a:lnTo>
                    <a:pt x="513" y="309"/>
                  </a:lnTo>
                  <a:lnTo>
                    <a:pt x="592" y="318"/>
                  </a:lnTo>
                  <a:lnTo>
                    <a:pt x="743" y="336"/>
                  </a:lnTo>
                  <a:lnTo>
                    <a:pt x="999" y="345"/>
                  </a:lnTo>
                  <a:lnTo>
                    <a:pt x="1264" y="345"/>
                  </a:lnTo>
                  <a:lnTo>
                    <a:pt x="1529" y="336"/>
                  </a:lnTo>
                  <a:lnTo>
                    <a:pt x="1784" y="327"/>
                  </a:lnTo>
                  <a:lnTo>
                    <a:pt x="2041" y="301"/>
                  </a:lnTo>
                  <a:lnTo>
                    <a:pt x="2297" y="274"/>
                  </a:lnTo>
                  <a:lnTo>
                    <a:pt x="2809" y="203"/>
                  </a:lnTo>
                  <a:lnTo>
                    <a:pt x="2695" y="256"/>
                  </a:lnTo>
                  <a:lnTo>
                    <a:pt x="2589" y="318"/>
                  </a:lnTo>
                  <a:lnTo>
                    <a:pt x="2562" y="336"/>
                  </a:lnTo>
                  <a:lnTo>
                    <a:pt x="2536" y="345"/>
                  </a:lnTo>
                  <a:lnTo>
                    <a:pt x="2474" y="362"/>
                  </a:lnTo>
                  <a:lnTo>
                    <a:pt x="2315" y="389"/>
                  </a:lnTo>
                  <a:lnTo>
                    <a:pt x="2156" y="415"/>
                  </a:lnTo>
                  <a:lnTo>
                    <a:pt x="1837" y="459"/>
                  </a:lnTo>
                  <a:lnTo>
                    <a:pt x="1520" y="477"/>
                  </a:lnTo>
                  <a:lnTo>
                    <a:pt x="1202" y="486"/>
                  </a:lnTo>
                  <a:lnTo>
                    <a:pt x="955" y="486"/>
                  </a:lnTo>
                  <a:lnTo>
                    <a:pt x="707" y="477"/>
                  </a:lnTo>
                  <a:lnTo>
                    <a:pt x="433" y="451"/>
                  </a:lnTo>
                  <a:lnTo>
                    <a:pt x="301" y="433"/>
                  </a:lnTo>
                  <a:lnTo>
                    <a:pt x="159" y="398"/>
                  </a:lnTo>
                  <a:lnTo>
                    <a:pt x="89" y="380"/>
                  </a:lnTo>
                  <a:lnTo>
                    <a:pt x="45" y="353"/>
                  </a:lnTo>
                  <a:lnTo>
                    <a:pt x="18" y="336"/>
                  </a:lnTo>
                  <a:lnTo>
                    <a:pt x="0" y="318"/>
                  </a:lnTo>
                  <a:lnTo>
                    <a:pt x="0" y="301"/>
                  </a:lnTo>
                  <a:lnTo>
                    <a:pt x="0" y="283"/>
                  </a:lnTo>
                  <a:lnTo>
                    <a:pt x="9" y="265"/>
                  </a:lnTo>
                  <a:lnTo>
                    <a:pt x="53" y="239"/>
                  </a:lnTo>
                  <a:lnTo>
                    <a:pt x="89" y="212"/>
                  </a:lnTo>
                  <a:lnTo>
                    <a:pt x="177" y="168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Freeform 5"/>
            <p:cNvSpPr>
              <a:spLocks noChangeArrowheads="1"/>
            </p:cNvSpPr>
            <p:nvPr/>
          </p:nvSpPr>
          <p:spPr bwMode="gray">
            <a:xfrm>
              <a:off x="5053013" y="2778125"/>
              <a:ext cx="776287" cy="161925"/>
            </a:xfrm>
            <a:custGeom>
              <a:avLst/>
              <a:gdLst>
                <a:gd name="T0" fmla="*/ 6871004 w 2156"/>
                <a:gd name="T1" fmla="*/ 14890263 h 450"/>
                <a:gd name="T2" fmla="*/ 6871004 w 2156"/>
                <a:gd name="T3" fmla="*/ 14890263 h 450"/>
                <a:gd name="T4" fmla="*/ 14908959 w 2156"/>
                <a:gd name="T5" fmla="*/ 10228982 h 450"/>
                <a:gd name="T6" fmla="*/ 21779963 w 2156"/>
                <a:gd name="T7" fmla="*/ 5697241 h 450"/>
                <a:gd name="T8" fmla="*/ 37855513 w 2156"/>
                <a:gd name="T9" fmla="*/ 0 h 450"/>
                <a:gd name="T10" fmla="*/ 37855513 w 2156"/>
                <a:gd name="T11" fmla="*/ 0 h 450"/>
                <a:gd name="T12" fmla="*/ 33188430 w 2156"/>
                <a:gd name="T13" fmla="*/ 6862382 h 450"/>
                <a:gd name="T14" fmla="*/ 30984509 w 2156"/>
                <a:gd name="T15" fmla="*/ 10228982 h 450"/>
                <a:gd name="T16" fmla="*/ 29817918 w 2156"/>
                <a:gd name="T17" fmla="*/ 13724763 h 450"/>
                <a:gd name="T18" fmla="*/ 29817918 w 2156"/>
                <a:gd name="T19" fmla="*/ 13724763 h 450"/>
                <a:gd name="T20" fmla="*/ 29817918 w 2156"/>
                <a:gd name="T21" fmla="*/ 16055404 h 450"/>
                <a:gd name="T22" fmla="*/ 30984509 w 2156"/>
                <a:gd name="T23" fmla="*/ 18256864 h 450"/>
                <a:gd name="T24" fmla="*/ 35521971 w 2156"/>
                <a:gd name="T25" fmla="*/ 21752645 h 450"/>
                <a:gd name="T26" fmla="*/ 35521971 w 2156"/>
                <a:gd name="T27" fmla="*/ 21752645 h 450"/>
                <a:gd name="T28" fmla="*/ 44726517 w 2156"/>
                <a:gd name="T29" fmla="*/ 25119245 h 450"/>
                <a:gd name="T30" fmla="*/ 53931423 w 2156"/>
                <a:gd name="T31" fmla="*/ 27449886 h 450"/>
                <a:gd name="T32" fmla="*/ 53931423 w 2156"/>
                <a:gd name="T33" fmla="*/ 27449886 h 450"/>
                <a:gd name="T34" fmla="*/ 80248489 w 2156"/>
                <a:gd name="T35" fmla="*/ 29780526 h 450"/>
                <a:gd name="T36" fmla="*/ 105399323 w 2156"/>
                <a:gd name="T37" fmla="*/ 30816127 h 450"/>
                <a:gd name="T38" fmla="*/ 130679419 w 2156"/>
                <a:gd name="T39" fmla="*/ 30816127 h 450"/>
                <a:gd name="T40" fmla="*/ 156867223 w 2156"/>
                <a:gd name="T41" fmla="*/ 30816127 h 450"/>
                <a:gd name="T42" fmla="*/ 156867223 w 2156"/>
                <a:gd name="T43" fmla="*/ 30816127 h 450"/>
                <a:gd name="T44" fmla="*/ 179814137 w 2156"/>
                <a:gd name="T45" fmla="*/ 28615026 h 450"/>
                <a:gd name="T46" fmla="*/ 203798021 w 2156"/>
                <a:gd name="T47" fmla="*/ 26284386 h 450"/>
                <a:gd name="T48" fmla="*/ 249691129 w 2156"/>
                <a:gd name="T49" fmla="*/ 18256864 h 450"/>
                <a:gd name="T50" fmla="*/ 249691129 w 2156"/>
                <a:gd name="T51" fmla="*/ 18256864 h 450"/>
                <a:gd name="T52" fmla="*/ 256562493 w 2156"/>
                <a:gd name="T53" fmla="*/ 23953745 h 450"/>
                <a:gd name="T54" fmla="*/ 263433498 w 2156"/>
                <a:gd name="T55" fmla="*/ 28615026 h 450"/>
                <a:gd name="T56" fmla="*/ 279379426 w 2156"/>
                <a:gd name="T57" fmla="*/ 36642908 h 450"/>
                <a:gd name="T58" fmla="*/ 279379426 w 2156"/>
                <a:gd name="T59" fmla="*/ 36642908 h 450"/>
                <a:gd name="T60" fmla="*/ 250728459 w 2156"/>
                <a:gd name="T61" fmla="*/ 43505289 h 450"/>
                <a:gd name="T62" fmla="*/ 222207113 w 2156"/>
                <a:gd name="T63" fmla="*/ 49072991 h 450"/>
                <a:gd name="T64" fmla="*/ 193556146 w 2156"/>
                <a:gd name="T65" fmla="*/ 53604732 h 450"/>
                <a:gd name="T66" fmla="*/ 164905178 w 2156"/>
                <a:gd name="T67" fmla="*/ 56971332 h 450"/>
                <a:gd name="T68" fmla="*/ 164905178 w 2156"/>
                <a:gd name="T69" fmla="*/ 56971332 h 450"/>
                <a:gd name="T70" fmla="*/ 137550423 w 2156"/>
                <a:gd name="T71" fmla="*/ 58136473 h 450"/>
                <a:gd name="T72" fmla="*/ 110066407 w 2156"/>
                <a:gd name="T73" fmla="*/ 58136473 h 450"/>
                <a:gd name="T74" fmla="*/ 82452409 w 2156"/>
                <a:gd name="T75" fmla="*/ 55935372 h 450"/>
                <a:gd name="T76" fmla="*/ 54968393 w 2156"/>
                <a:gd name="T77" fmla="*/ 52439591 h 450"/>
                <a:gd name="T78" fmla="*/ 54968393 w 2156"/>
                <a:gd name="T79" fmla="*/ 52439591 h 450"/>
                <a:gd name="T80" fmla="*/ 34355381 w 2156"/>
                <a:gd name="T81" fmla="*/ 47907490 h 450"/>
                <a:gd name="T82" fmla="*/ 24113505 w 2156"/>
                <a:gd name="T83" fmla="*/ 45706390 h 450"/>
                <a:gd name="T84" fmla="*/ 13742008 w 2156"/>
                <a:gd name="T85" fmla="*/ 41174649 h 450"/>
                <a:gd name="T86" fmla="*/ 13742008 w 2156"/>
                <a:gd name="T87" fmla="*/ 41174649 h 450"/>
                <a:gd name="T88" fmla="*/ 5704413 w 2156"/>
                <a:gd name="T89" fmla="*/ 35477408 h 450"/>
                <a:gd name="T90" fmla="*/ 2333542 w 2156"/>
                <a:gd name="T91" fmla="*/ 31981627 h 450"/>
                <a:gd name="T92" fmla="*/ 0 w 2156"/>
                <a:gd name="T93" fmla="*/ 28615026 h 450"/>
                <a:gd name="T94" fmla="*/ 0 w 2156"/>
                <a:gd name="T95" fmla="*/ 28615026 h 450"/>
                <a:gd name="T96" fmla="*/ 0 w 2156"/>
                <a:gd name="T97" fmla="*/ 23953745 h 450"/>
                <a:gd name="T98" fmla="*/ 2333542 w 2156"/>
                <a:gd name="T99" fmla="*/ 20587504 h 450"/>
                <a:gd name="T100" fmla="*/ 4667084 w 2156"/>
                <a:gd name="T101" fmla="*/ 17091364 h 450"/>
                <a:gd name="T102" fmla="*/ 6871004 w 2156"/>
                <a:gd name="T103" fmla="*/ 14890263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56" h="450">
                  <a:moveTo>
                    <a:pt x="53" y="115"/>
                  </a:moveTo>
                  <a:lnTo>
                    <a:pt x="53" y="115"/>
                  </a:lnTo>
                  <a:lnTo>
                    <a:pt x="115" y="79"/>
                  </a:lnTo>
                  <a:lnTo>
                    <a:pt x="168" y="44"/>
                  </a:lnTo>
                  <a:lnTo>
                    <a:pt x="292" y="0"/>
                  </a:lnTo>
                  <a:lnTo>
                    <a:pt x="256" y="53"/>
                  </a:lnTo>
                  <a:lnTo>
                    <a:pt x="239" y="79"/>
                  </a:lnTo>
                  <a:lnTo>
                    <a:pt x="230" y="106"/>
                  </a:lnTo>
                  <a:lnTo>
                    <a:pt x="230" y="124"/>
                  </a:lnTo>
                  <a:lnTo>
                    <a:pt x="239" y="141"/>
                  </a:lnTo>
                  <a:lnTo>
                    <a:pt x="274" y="168"/>
                  </a:lnTo>
                  <a:lnTo>
                    <a:pt x="345" y="194"/>
                  </a:lnTo>
                  <a:lnTo>
                    <a:pt x="416" y="212"/>
                  </a:lnTo>
                  <a:lnTo>
                    <a:pt x="619" y="230"/>
                  </a:lnTo>
                  <a:lnTo>
                    <a:pt x="813" y="238"/>
                  </a:lnTo>
                  <a:lnTo>
                    <a:pt x="1008" y="238"/>
                  </a:lnTo>
                  <a:lnTo>
                    <a:pt x="1210" y="238"/>
                  </a:lnTo>
                  <a:lnTo>
                    <a:pt x="1387" y="221"/>
                  </a:lnTo>
                  <a:lnTo>
                    <a:pt x="1572" y="203"/>
                  </a:lnTo>
                  <a:lnTo>
                    <a:pt x="1926" y="141"/>
                  </a:lnTo>
                  <a:lnTo>
                    <a:pt x="1979" y="185"/>
                  </a:lnTo>
                  <a:lnTo>
                    <a:pt x="2032" y="221"/>
                  </a:lnTo>
                  <a:lnTo>
                    <a:pt x="2155" y="283"/>
                  </a:lnTo>
                  <a:lnTo>
                    <a:pt x="1934" y="336"/>
                  </a:lnTo>
                  <a:lnTo>
                    <a:pt x="1714" y="379"/>
                  </a:lnTo>
                  <a:lnTo>
                    <a:pt x="1493" y="414"/>
                  </a:lnTo>
                  <a:lnTo>
                    <a:pt x="1272" y="440"/>
                  </a:lnTo>
                  <a:lnTo>
                    <a:pt x="1061" y="449"/>
                  </a:lnTo>
                  <a:lnTo>
                    <a:pt x="849" y="449"/>
                  </a:lnTo>
                  <a:lnTo>
                    <a:pt x="636" y="432"/>
                  </a:lnTo>
                  <a:lnTo>
                    <a:pt x="424" y="405"/>
                  </a:lnTo>
                  <a:lnTo>
                    <a:pt x="265" y="370"/>
                  </a:lnTo>
                  <a:lnTo>
                    <a:pt x="186" y="353"/>
                  </a:lnTo>
                  <a:lnTo>
                    <a:pt x="106" y="318"/>
                  </a:lnTo>
                  <a:lnTo>
                    <a:pt x="44" y="274"/>
                  </a:lnTo>
                  <a:lnTo>
                    <a:pt x="18" y="247"/>
                  </a:lnTo>
                  <a:lnTo>
                    <a:pt x="0" y="221"/>
                  </a:lnTo>
                  <a:lnTo>
                    <a:pt x="0" y="185"/>
                  </a:lnTo>
                  <a:lnTo>
                    <a:pt x="18" y="159"/>
                  </a:lnTo>
                  <a:lnTo>
                    <a:pt x="36" y="132"/>
                  </a:lnTo>
                  <a:lnTo>
                    <a:pt x="53" y="115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Freeform 6"/>
            <p:cNvSpPr>
              <a:spLocks noChangeArrowheads="1"/>
            </p:cNvSpPr>
            <p:nvPr/>
          </p:nvSpPr>
          <p:spPr bwMode="gray">
            <a:xfrm>
              <a:off x="5113338" y="2997200"/>
              <a:ext cx="681037" cy="165100"/>
            </a:xfrm>
            <a:custGeom>
              <a:avLst/>
              <a:gdLst>
                <a:gd name="T0" fmla="*/ 5706881 w 1891"/>
                <a:gd name="T1" fmla="*/ 12495558 h 460"/>
                <a:gd name="T2" fmla="*/ 5706881 w 1891"/>
                <a:gd name="T3" fmla="*/ 12495558 h 460"/>
                <a:gd name="T4" fmla="*/ 12581357 w 1891"/>
                <a:gd name="T5" fmla="*/ 9146181 h 460"/>
                <a:gd name="T6" fmla="*/ 19455833 w 1891"/>
                <a:gd name="T7" fmla="*/ 5667955 h 460"/>
                <a:gd name="T8" fmla="*/ 34372020 w 1891"/>
                <a:gd name="T9" fmla="*/ 0 h 460"/>
                <a:gd name="T10" fmla="*/ 34372020 w 1891"/>
                <a:gd name="T11" fmla="*/ 0 h 460"/>
                <a:gd name="T12" fmla="*/ 28664779 w 1891"/>
                <a:gd name="T13" fmla="*/ 5667955 h 460"/>
                <a:gd name="T14" fmla="*/ 27497544 w 1891"/>
                <a:gd name="T15" fmla="*/ 9146181 h 460"/>
                <a:gd name="T16" fmla="*/ 27497544 w 1891"/>
                <a:gd name="T17" fmla="*/ 12495558 h 460"/>
                <a:gd name="T18" fmla="*/ 27497544 w 1891"/>
                <a:gd name="T19" fmla="*/ 12495558 h 460"/>
                <a:gd name="T20" fmla="*/ 32166843 w 1891"/>
                <a:gd name="T21" fmla="*/ 15973425 h 460"/>
                <a:gd name="T22" fmla="*/ 36706490 w 1891"/>
                <a:gd name="T23" fmla="*/ 18163512 h 460"/>
                <a:gd name="T24" fmla="*/ 48120612 w 1891"/>
                <a:gd name="T25" fmla="*/ 20482091 h 460"/>
                <a:gd name="T26" fmla="*/ 48120612 w 1891"/>
                <a:gd name="T27" fmla="*/ 20482091 h 460"/>
                <a:gd name="T28" fmla="*/ 71078510 w 1891"/>
                <a:gd name="T29" fmla="*/ 22801028 h 460"/>
                <a:gd name="T30" fmla="*/ 94036408 w 1891"/>
                <a:gd name="T31" fmla="*/ 24990756 h 460"/>
                <a:gd name="T32" fmla="*/ 115827071 w 1891"/>
                <a:gd name="T33" fmla="*/ 24990756 h 460"/>
                <a:gd name="T34" fmla="*/ 138525303 w 1891"/>
                <a:gd name="T35" fmla="*/ 23960317 h 460"/>
                <a:gd name="T36" fmla="*/ 138525303 w 1891"/>
                <a:gd name="T37" fmla="*/ 23960317 h 460"/>
                <a:gd name="T38" fmla="*/ 155776319 w 1891"/>
                <a:gd name="T39" fmla="*/ 22801028 h 460"/>
                <a:gd name="T40" fmla="*/ 171859741 w 1891"/>
                <a:gd name="T41" fmla="*/ 20482091 h 460"/>
                <a:gd name="T42" fmla="*/ 205064526 w 1891"/>
                <a:gd name="T43" fmla="*/ 14814136 h 460"/>
                <a:gd name="T44" fmla="*/ 205064526 w 1891"/>
                <a:gd name="T45" fmla="*/ 14814136 h 460"/>
                <a:gd name="T46" fmla="*/ 224520360 w 1891"/>
                <a:gd name="T47" fmla="*/ 24990756 h 460"/>
                <a:gd name="T48" fmla="*/ 245143428 w 1891"/>
                <a:gd name="T49" fmla="*/ 34136937 h 460"/>
                <a:gd name="T50" fmla="*/ 245143428 w 1891"/>
                <a:gd name="T51" fmla="*/ 34136937 h 460"/>
                <a:gd name="T52" fmla="*/ 229060006 w 1891"/>
                <a:gd name="T53" fmla="*/ 40964181 h 460"/>
                <a:gd name="T54" fmla="*/ 213106237 w 1891"/>
                <a:gd name="T55" fmla="*/ 46632495 h 460"/>
                <a:gd name="T56" fmla="*/ 195855221 w 1891"/>
                <a:gd name="T57" fmla="*/ 50110362 h 460"/>
                <a:gd name="T58" fmla="*/ 178734217 w 1891"/>
                <a:gd name="T59" fmla="*/ 53459739 h 460"/>
                <a:gd name="T60" fmla="*/ 178734217 w 1891"/>
                <a:gd name="T61" fmla="*/ 53459739 h 460"/>
                <a:gd name="T62" fmla="*/ 151236673 w 1891"/>
                <a:gd name="T63" fmla="*/ 57968405 h 460"/>
                <a:gd name="T64" fmla="*/ 121533952 w 1891"/>
                <a:gd name="T65" fmla="*/ 59127694 h 460"/>
                <a:gd name="T66" fmla="*/ 92869173 w 1891"/>
                <a:gd name="T67" fmla="*/ 59127694 h 460"/>
                <a:gd name="T68" fmla="*/ 64204394 w 1891"/>
                <a:gd name="T69" fmla="*/ 55778317 h 460"/>
                <a:gd name="T70" fmla="*/ 64204394 w 1891"/>
                <a:gd name="T71" fmla="*/ 55778317 h 460"/>
                <a:gd name="T72" fmla="*/ 51622677 w 1891"/>
                <a:gd name="T73" fmla="*/ 53459739 h 460"/>
                <a:gd name="T74" fmla="*/ 39041319 w 1891"/>
                <a:gd name="T75" fmla="*/ 50110362 h 460"/>
                <a:gd name="T76" fmla="*/ 26330309 w 1891"/>
                <a:gd name="T77" fmla="*/ 45472847 h 460"/>
                <a:gd name="T78" fmla="*/ 14916187 w 1891"/>
                <a:gd name="T79" fmla="*/ 40964181 h 460"/>
                <a:gd name="T80" fmla="*/ 14916187 w 1891"/>
                <a:gd name="T81" fmla="*/ 40964181 h 460"/>
                <a:gd name="T82" fmla="*/ 6874476 w 1891"/>
                <a:gd name="T83" fmla="*/ 35296227 h 460"/>
                <a:gd name="T84" fmla="*/ 3502064 w 1891"/>
                <a:gd name="T85" fmla="*/ 30787561 h 460"/>
                <a:gd name="T86" fmla="*/ 1167235 w 1891"/>
                <a:gd name="T87" fmla="*/ 26150045 h 460"/>
                <a:gd name="T88" fmla="*/ 1167235 w 1891"/>
                <a:gd name="T89" fmla="*/ 26150045 h 460"/>
                <a:gd name="T90" fmla="*/ 0 w 1891"/>
                <a:gd name="T91" fmla="*/ 22801028 h 460"/>
                <a:gd name="T92" fmla="*/ 1167235 w 1891"/>
                <a:gd name="T93" fmla="*/ 19322802 h 460"/>
                <a:gd name="T94" fmla="*/ 3502064 w 1891"/>
                <a:gd name="T95" fmla="*/ 15973425 h 460"/>
                <a:gd name="T96" fmla="*/ 5706881 w 1891"/>
                <a:gd name="T97" fmla="*/ 12495558 h 4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891" h="460">
                  <a:moveTo>
                    <a:pt x="44" y="97"/>
                  </a:moveTo>
                  <a:lnTo>
                    <a:pt x="44" y="97"/>
                  </a:lnTo>
                  <a:lnTo>
                    <a:pt x="97" y="71"/>
                  </a:lnTo>
                  <a:lnTo>
                    <a:pt x="150" y="44"/>
                  </a:lnTo>
                  <a:lnTo>
                    <a:pt x="265" y="0"/>
                  </a:lnTo>
                  <a:lnTo>
                    <a:pt x="221" y="44"/>
                  </a:lnTo>
                  <a:lnTo>
                    <a:pt x="212" y="71"/>
                  </a:lnTo>
                  <a:lnTo>
                    <a:pt x="212" y="97"/>
                  </a:lnTo>
                  <a:lnTo>
                    <a:pt x="248" y="124"/>
                  </a:lnTo>
                  <a:lnTo>
                    <a:pt x="283" y="141"/>
                  </a:lnTo>
                  <a:lnTo>
                    <a:pt x="371" y="159"/>
                  </a:lnTo>
                  <a:lnTo>
                    <a:pt x="548" y="177"/>
                  </a:lnTo>
                  <a:lnTo>
                    <a:pt x="725" y="194"/>
                  </a:lnTo>
                  <a:lnTo>
                    <a:pt x="893" y="194"/>
                  </a:lnTo>
                  <a:lnTo>
                    <a:pt x="1068" y="186"/>
                  </a:lnTo>
                  <a:lnTo>
                    <a:pt x="1201" y="177"/>
                  </a:lnTo>
                  <a:lnTo>
                    <a:pt x="1325" y="159"/>
                  </a:lnTo>
                  <a:lnTo>
                    <a:pt x="1581" y="115"/>
                  </a:lnTo>
                  <a:lnTo>
                    <a:pt x="1731" y="194"/>
                  </a:lnTo>
                  <a:lnTo>
                    <a:pt x="1890" y="265"/>
                  </a:lnTo>
                  <a:lnTo>
                    <a:pt x="1766" y="318"/>
                  </a:lnTo>
                  <a:lnTo>
                    <a:pt x="1643" y="362"/>
                  </a:lnTo>
                  <a:lnTo>
                    <a:pt x="1510" y="389"/>
                  </a:lnTo>
                  <a:lnTo>
                    <a:pt x="1378" y="415"/>
                  </a:lnTo>
                  <a:lnTo>
                    <a:pt x="1166" y="450"/>
                  </a:lnTo>
                  <a:lnTo>
                    <a:pt x="937" y="459"/>
                  </a:lnTo>
                  <a:lnTo>
                    <a:pt x="716" y="459"/>
                  </a:lnTo>
                  <a:lnTo>
                    <a:pt x="495" y="433"/>
                  </a:lnTo>
                  <a:lnTo>
                    <a:pt x="398" y="415"/>
                  </a:lnTo>
                  <a:lnTo>
                    <a:pt x="301" y="389"/>
                  </a:lnTo>
                  <a:lnTo>
                    <a:pt x="203" y="353"/>
                  </a:lnTo>
                  <a:lnTo>
                    <a:pt x="115" y="318"/>
                  </a:lnTo>
                  <a:lnTo>
                    <a:pt x="53" y="274"/>
                  </a:lnTo>
                  <a:lnTo>
                    <a:pt x="27" y="239"/>
                  </a:lnTo>
                  <a:lnTo>
                    <a:pt x="9" y="203"/>
                  </a:lnTo>
                  <a:lnTo>
                    <a:pt x="0" y="177"/>
                  </a:lnTo>
                  <a:lnTo>
                    <a:pt x="9" y="150"/>
                  </a:lnTo>
                  <a:lnTo>
                    <a:pt x="27" y="124"/>
                  </a:lnTo>
                  <a:lnTo>
                    <a:pt x="44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Freeform 7"/>
            <p:cNvSpPr>
              <a:spLocks noChangeArrowheads="1"/>
            </p:cNvSpPr>
            <p:nvPr/>
          </p:nvSpPr>
          <p:spPr bwMode="gray">
            <a:xfrm>
              <a:off x="4730750" y="3143250"/>
              <a:ext cx="1400175" cy="212725"/>
            </a:xfrm>
            <a:custGeom>
              <a:avLst/>
              <a:gdLst>
                <a:gd name="T0" fmla="*/ 45781185 w 3888"/>
                <a:gd name="T1" fmla="*/ 10294742 h 593"/>
                <a:gd name="T2" fmla="*/ 69903953 w 3888"/>
                <a:gd name="T3" fmla="*/ 3474628 h 593"/>
                <a:gd name="T4" fmla="*/ 95063888 w 3888"/>
                <a:gd name="T5" fmla="*/ 0 h 593"/>
                <a:gd name="T6" fmla="*/ 105439516 w 3888"/>
                <a:gd name="T7" fmla="*/ 0 h 593"/>
                <a:gd name="T8" fmla="*/ 115685138 w 3888"/>
                <a:gd name="T9" fmla="*/ 3474628 h 593"/>
                <a:gd name="T10" fmla="*/ 99732938 w 3888"/>
                <a:gd name="T11" fmla="*/ 5662144 h 593"/>
                <a:gd name="T12" fmla="*/ 69903953 w 3888"/>
                <a:gd name="T13" fmla="*/ 13640587 h 593"/>
                <a:gd name="T14" fmla="*/ 56156453 w 3888"/>
                <a:gd name="T15" fmla="*/ 19302731 h 593"/>
                <a:gd name="T16" fmla="*/ 46948358 w 3888"/>
                <a:gd name="T17" fmla="*/ 26123204 h 593"/>
                <a:gd name="T18" fmla="*/ 45781185 w 3888"/>
                <a:gd name="T19" fmla="*/ 28439503 h 593"/>
                <a:gd name="T20" fmla="*/ 49282703 w 3888"/>
                <a:gd name="T21" fmla="*/ 35259617 h 593"/>
                <a:gd name="T22" fmla="*/ 56156453 w 3888"/>
                <a:gd name="T23" fmla="*/ 37575916 h 593"/>
                <a:gd name="T24" fmla="*/ 95063888 w 3888"/>
                <a:gd name="T25" fmla="*/ 47742234 h 593"/>
                <a:gd name="T26" fmla="*/ 136306028 w 3888"/>
                <a:gd name="T27" fmla="*/ 53404378 h 593"/>
                <a:gd name="T28" fmla="*/ 166135013 w 3888"/>
                <a:gd name="T29" fmla="*/ 55720677 h 593"/>
                <a:gd name="T30" fmla="*/ 226830871 w 3888"/>
                <a:gd name="T31" fmla="*/ 56878647 h 593"/>
                <a:gd name="T32" fmla="*/ 316188181 w 3888"/>
                <a:gd name="T33" fmla="*/ 55720677 h 593"/>
                <a:gd name="T34" fmla="*/ 376884039 w 3888"/>
                <a:gd name="T35" fmla="*/ 51216503 h 593"/>
                <a:gd name="T36" fmla="*/ 444453286 w 3888"/>
                <a:gd name="T37" fmla="*/ 40921761 h 593"/>
                <a:gd name="T38" fmla="*/ 467408882 w 3888"/>
                <a:gd name="T39" fmla="*/ 36417946 h 593"/>
                <a:gd name="T40" fmla="*/ 488029772 w 3888"/>
                <a:gd name="T41" fmla="*/ 27281174 h 593"/>
                <a:gd name="T42" fmla="*/ 492569177 w 3888"/>
                <a:gd name="T43" fmla="*/ 21619030 h 593"/>
                <a:gd name="T44" fmla="*/ 494903522 w 3888"/>
                <a:gd name="T45" fmla="*/ 13640587 h 593"/>
                <a:gd name="T46" fmla="*/ 490364117 w 3888"/>
                <a:gd name="T47" fmla="*/ 5662144 h 593"/>
                <a:gd name="T48" fmla="*/ 494903522 w 3888"/>
                <a:gd name="T49" fmla="*/ 9136772 h 593"/>
                <a:gd name="T50" fmla="*/ 502944445 w 3888"/>
                <a:gd name="T51" fmla="*/ 15956886 h 593"/>
                <a:gd name="T52" fmla="*/ 504111617 w 3888"/>
                <a:gd name="T53" fmla="*/ 21619030 h 593"/>
                <a:gd name="T54" fmla="*/ 500609739 w 3888"/>
                <a:gd name="T55" fmla="*/ 27281174 h 593"/>
                <a:gd name="T56" fmla="*/ 491531650 w 3888"/>
                <a:gd name="T57" fmla="*/ 35259617 h 593"/>
                <a:gd name="T58" fmla="*/ 485695427 w 3888"/>
                <a:gd name="T59" fmla="*/ 38734245 h 593"/>
                <a:gd name="T60" fmla="*/ 450289510 w 3888"/>
                <a:gd name="T61" fmla="*/ 52246049 h 593"/>
                <a:gd name="T62" fmla="*/ 413586774 w 3888"/>
                <a:gd name="T63" fmla="*/ 61382821 h 593"/>
                <a:gd name="T64" fmla="*/ 386092134 w 3888"/>
                <a:gd name="T65" fmla="*/ 65886636 h 593"/>
                <a:gd name="T66" fmla="*/ 332140381 w 3888"/>
                <a:gd name="T67" fmla="*/ 72707109 h 593"/>
                <a:gd name="T68" fmla="*/ 277151100 w 3888"/>
                <a:gd name="T69" fmla="*/ 76181378 h 593"/>
                <a:gd name="T70" fmla="*/ 194796826 w 3888"/>
                <a:gd name="T71" fmla="*/ 76181378 h 593"/>
                <a:gd name="T72" fmla="*/ 153555046 w 3888"/>
                <a:gd name="T73" fmla="*/ 73865079 h 593"/>
                <a:gd name="T74" fmla="*/ 71071126 w 3888"/>
                <a:gd name="T75" fmla="*/ 65886636 h 593"/>
                <a:gd name="T76" fmla="*/ 29699340 w 3888"/>
                <a:gd name="T77" fmla="*/ 59066522 h 593"/>
                <a:gd name="T78" fmla="*/ 8040923 w 3888"/>
                <a:gd name="T79" fmla="*/ 52246049 h 593"/>
                <a:gd name="T80" fmla="*/ 2204699 w 3888"/>
                <a:gd name="T81" fmla="*/ 47742234 h 593"/>
                <a:gd name="T82" fmla="*/ 0 w 3888"/>
                <a:gd name="T83" fmla="*/ 43238060 h 593"/>
                <a:gd name="T84" fmla="*/ 2204699 w 3888"/>
                <a:gd name="T85" fmla="*/ 35259617 h 593"/>
                <a:gd name="T86" fmla="*/ 5706577 w 3888"/>
                <a:gd name="T87" fmla="*/ 30755802 h 593"/>
                <a:gd name="T88" fmla="*/ 23993122 w 3888"/>
                <a:gd name="T89" fmla="*/ 19302731 h 593"/>
                <a:gd name="T90" fmla="*/ 45781185 w 3888"/>
                <a:gd name="T91" fmla="*/ 10294742 h 5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888" h="593">
                  <a:moveTo>
                    <a:pt x="353" y="80"/>
                  </a:moveTo>
                  <a:lnTo>
                    <a:pt x="353" y="80"/>
                  </a:lnTo>
                  <a:lnTo>
                    <a:pt x="442" y="53"/>
                  </a:lnTo>
                  <a:lnTo>
                    <a:pt x="539" y="27"/>
                  </a:lnTo>
                  <a:lnTo>
                    <a:pt x="636" y="9"/>
                  </a:lnTo>
                  <a:lnTo>
                    <a:pt x="733" y="0"/>
                  </a:lnTo>
                  <a:lnTo>
                    <a:pt x="813" y="0"/>
                  </a:lnTo>
                  <a:lnTo>
                    <a:pt x="857" y="9"/>
                  </a:lnTo>
                  <a:lnTo>
                    <a:pt x="892" y="27"/>
                  </a:lnTo>
                  <a:lnTo>
                    <a:pt x="769" y="44"/>
                  </a:lnTo>
                  <a:lnTo>
                    <a:pt x="654" y="62"/>
                  </a:lnTo>
                  <a:lnTo>
                    <a:pt x="539" y="106"/>
                  </a:lnTo>
                  <a:lnTo>
                    <a:pt x="433" y="150"/>
                  </a:lnTo>
                  <a:lnTo>
                    <a:pt x="389" y="177"/>
                  </a:lnTo>
                  <a:lnTo>
                    <a:pt x="362" y="203"/>
                  </a:lnTo>
                  <a:lnTo>
                    <a:pt x="353" y="221"/>
                  </a:lnTo>
                  <a:lnTo>
                    <a:pt x="362" y="256"/>
                  </a:lnTo>
                  <a:lnTo>
                    <a:pt x="380" y="274"/>
                  </a:lnTo>
                  <a:lnTo>
                    <a:pt x="433" y="292"/>
                  </a:lnTo>
                  <a:lnTo>
                    <a:pt x="583" y="345"/>
                  </a:lnTo>
                  <a:lnTo>
                    <a:pt x="733" y="371"/>
                  </a:lnTo>
                  <a:lnTo>
                    <a:pt x="892" y="398"/>
                  </a:lnTo>
                  <a:lnTo>
                    <a:pt x="1051" y="415"/>
                  </a:lnTo>
                  <a:lnTo>
                    <a:pt x="1281" y="433"/>
                  </a:lnTo>
                  <a:lnTo>
                    <a:pt x="1511" y="442"/>
                  </a:lnTo>
                  <a:lnTo>
                    <a:pt x="1749" y="442"/>
                  </a:lnTo>
                  <a:lnTo>
                    <a:pt x="1979" y="442"/>
                  </a:lnTo>
                  <a:lnTo>
                    <a:pt x="2438" y="433"/>
                  </a:lnTo>
                  <a:lnTo>
                    <a:pt x="2906" y="398"/>
                  </a:lnTo>
                  <a:lnTo>
                    <a:pt x="3259" y="354"/>
                  </a:lnTo>
                  <a:lnTo>
                    <a:pt x="3427" y="318"/>
                  </a:lnTo>
                  <a:lnTo>
                    <a:pt x="3604" y="283"/>
                  </a:lnTo>
                  <a:lnTo>
                    <a:pt x="3710" y="239"/>
                  </a:lnTo>
                  <a:lnTo>
                    <a:pt x="3763" y="212"/>
                  </a:lnTo>
                  <a:lnTo>
                    <a:pt x="3798" y="168"/>
                  </a:lnTo>
                  <a:lnTo>
                    <a:pt x="3816" y="133"/>
                  </a:lnTo>
                  <a:lnTo>
                    <a:pt x="3816" y="106"/>
                  </a:lnTo>
                  <a:lnTo>
                    <a:pt x="3798" y="71"/>
                  </a:lnTo>
                  <a:lnTo>
                    <a:pt x="3781" y="44"/>
                  </a:lnTo>
                  <a:lnTo>
                    <a:pt x="3816" y="71"/>
                  </a:lnTo>
                  <a:lnTo>
                    <a:pt x="3852" y="97"/>
                  </a:lnTo>
                  <a:lnTo>
                    <a:pt x="3878" y="124"/>
                  </a:lnTo>
                  <a:lnTo>
                    <a:pt x="3887" y="150"/>
                  </a:lnTo>
                  <a:lnTo>
                    <a:pt x="3887" y="168"/>
                  </a:lnTo>
                  <a:lnTo>
                    <a:pt x="3860" y="212"/>
                  </a:lnTo>
                  <a:lnTo>
                    <a:pt x="3825" y="248"/>
                  </a:lnTo>
                  <a:lnTo>
                    <a:pt x="3790" y="274"/>
                  </a:lnTo>
                  <a:lnTo>
                    <a:pt x="3745" y="301"/>
                  </a:lnTo>
                  <a:lnTo>
                    <a:pt x="3613" y="362"/>
                  </a:lnTo>
                  <a:lnTo>
                    <a:pt x="3472" y="406"/>
                  </a:lnTo>
                  <a:lnTo>
                    <a:pt x="3330" y="442"/>
                  </a:lnTo>
                  <a:lnTo>
                    <a:pt x="3189" y="477"/>
                  </a:lnTo>
                  <a:lnTo>
                    <a:pt x="2977" y="512"/>
                  </a:lnTo>
                  <a:lnTo>
                    <a:pt x="2773" y="539"/>
                  </a:lnTo>
                  <a:lnTo>
                    <a:pt x="2561" y="565"/>
                  </a:lnTo>
                  <a:lnTo>
                    <a:pt x="2349" y="583"/>
                  </a:lnTo>
                  <a:lnTo>
                    <a:pt x="2137" y="592"/>
                  </a:lnTo>
                  <a:lnTo>
                    <a:pt x="1926" y="592"/>
                  </a:lnTo>
                  <a:lnTo>
                    <a:pt x="1502" y="592"/>
                  </a:lnTo>
                  <a:lnTo>
                    <a:pt x="1184" y="574"/>
                  </a:lnTo>
                  <a:lnTo>
                    <a:pt x="866" y="548"/>
                  </a:lnTo>
                  <a:lnTo>
                    <a:pt x="548" y="512"/>
                  </a:lnTo>
                  <a:lnTo>
                    <a:pt x="229" y="459"/>
                  </a:lnTo>
                  <a:lnTo>
                    <a:pt x="115" y="433"/>
                  </a:lnTo>
                  <a:lnTo>
                    <a:pt x="62" y="406"/>
                  </a:lnTo>
                  <a:lnTo>
                    <a:pt x="17" y="371"/>
                  </a:lnTo>
                  <a:lnTo>
                    <a:pt x="9" y="354"/>
                  </a:lnTo>
                  <a:lnTo>
                    <a:pt x="0" y="336"/>
                  </a:lnTo>
                  <a:lnTo>
                    <a:pt x="0" y="301"/>
                  </a:lnTo>
                  <a:lnTo>
                    <a:pt x="17" y="274"/>
                  </a:lnTo>
                  <a:lnTo>
                    <a:pt x="44" y="239"/>
                  </a:lnTo>
                  <a:lnTo>
                    <a:pt x="115" y="186"/>
                  </a:lnTo>
                  <a:lnTo>
                    <a:pt x="185" y="150"/>
                  </a:lnTo>
                  <a:lnTo>
                    <a:pt x="265" y="115"/>
                  </a:lnTo>
                  <a:lnTo>
                    <a:pt x="353" y="80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Freeform 8"/>
            <p:cNvSpPr>
              <a:spLocks noChangeArrowheads="1"/>
            </p:cNvSpPr>
            <p:nvPr/>
          </p:nvSpPr>
          <p:spPr bwMode="gray">
            <a:xfrm>
              <a:off x="5002213" y="3263900"/>
              <a:ext cx="1217612" cy="190500"/>
            </a:xfrm>
            <a:custGeom>
              <a:avLst/>
              <a:gdLst>
                <a:gd name="T0" fmla="*/ 387622319 w 3384"/>
                <a:gd name="T1" fmla="*/ 27285627 h 531"/>
                <a:gd name="T2" fmla="*/ 387622319 w 3384"/>
                <a:gd name="T3" fmla="*/ 27285627 h 531"/>
                <a:gd name="T4" fmla="*/ 401475534 w 3384"/>
                <a:gd name="T5" fmla="*/ 22652280 h 531"/>
                <a:gd name="T6" fmla="*/ 415198856 w 3384"/>
                <a:gd name="T7" fmla="*/ 16989299 h 531"/>
                <a:gd name="T8" fmla="*/ 426592019 w 3384"/>
                <a:gd name="T9" fmla="*/ 10167893 h 531"/>
                <a:gd name="T10" fmla="*/ 432288241 w 3384"/>
                <a:gd name="T11" fmla="*/ 5662980 h 531"/>
                <a:gd name="T12" fmla="*/ 437984823 w 3384"/>
                <a:gd name="T13" fmla="*/ 0 h 531"/>
                <a:gd name="T14" fmla="*/ 437984823 w 3384"/>
                <a:gd name="T15" fmla="*/ 0 h 531"/>
                <a:gd name="T16" fmla="*/ 436819744 w 3384"/>
                <a:gd name="T17" fmla="*/ 5662980 h 531"/>
                <a:gd name="T18" fmla="*/ 434618759 w 3384"/>
                <a:gd name="T19" fmla="*/ 11326319 h 531"/>
                <a:gd name="T20" fmla="*/ 431123162 w 3384"/>
                <a:gd name="T21" fmla="*/ 15830873 h 531"/>
                <a:gd name="T22" fmla="*/ 427757098 w 3384"/>
                <a:gd name="T23" fmla="*/ 20464220 h 531"/>
                <a:gd name="T24" fmla="*/ 418564919 w 3384"/>
                <a:gd name="T25" fmla="*/ 27285627 h 531"/>
                <a:gd name="T26" fmla="*/ 409372740 w 3384"/>
                <a:gd name="T27" fmla="*/ 32948966 h 531"/>
                <a:gd name="T28" fmla="*/ 409372740 w 3384"/>
                <a:gd name="T29" fmla="*/ 32948966 h 531"/>
                <a:gd name="T30" fmla="*/ 389952837 w 3384"/>
                <a:gd name="T31" fmla="*/ 42087226 h 531"/>
                <a:gd name="T32" fmla="*/ 370532933 w 3384"/>
                <a:gd name="T33" fmla="*/ 47750206 h 531"/>
                <a:gd name="T34" fmla="*/ 348782511 w 3384"/>
                <a:gd name="T35" fmla="*/ 53413186 h 531"/>
                <a:gd name="T36" fmla="*/ 328197528 w 3384"/>
                <a:gd name="T37" fmla="*/ 56759672 h 531"/>
                <a:gd name="T38" fmla="*/ 328197528 w 3384"/>
                <a:gd name="T39" fmla="*/ 56759672 h 531"/>
                <a:gd name="T40" fmla="*/ 283531605 w 3384"/>
                <a:gd name="T41" fmla="*/ 62422653 h 531"/>
                <a:gd name="T42" fmla="*/ 238994855 w 3384"/>
                <a:gd name="T43" fmla="*/ 65897932 h 531"/>
                <a:gd name="T44" fmla="*/ 194328932 w 3384"/>
                <a:gd name="T45" fmla="*/ 68214427 h 531"/>
                <a:gd name="T46" fmla="*/ 149792542 w 3384"/>
                <a:gd name="T47" fmla="*/ 67056000 h 531"/>
                <a:gd name="T48" fmla="*/ 149792542 w 3384"/>
                <a:gd name="T49" fmla="*/ 67056000 h 531"/>
                <a:gd name="T50" fmla="*/ 118979475 w 3384"/>
                <a:gd name="T51" fmla="*/ 65897932 h 531"/>
                <a:gd name="T52" fmla="*/ 88037234 w 3384"/>
                <a:gd name="T53" fmla="*/ 64739506 h 531"/>
                <a:gd name="T54" fmla="*/ 58389245 w 3384"/>
                <a:gd name="T55" fmla="*/ 61393020 h 531"/>
                <a:gd name="T56" fmla="*/ 27447004 w 3384"/>
                <a:gd name="T57" fmla="*/ 56759672 h 531"/>
                <a:gd name="T58" fmla="*/ 27447004 w 3384"/>
                <a:gd name="T59" fmla="*/ 56759672 h 531"/>
                <a:gd name="T60" fmla="*/ 13723322 w 3384"/>
                <a:gd name="T61" fmla="*/ 52254760 h 531"/>
                <a:gd name="T62" fmla="*/ 5696582 w 3384"/>
                <a:gd name="T63" fmla="*/ 49938266 h 531"/>
                <a:gd name="T64" fmla="*/ 0 w 3384"/>
                <a:gd name="T65" fmla="*/ 46591780 h 531"/>
                <a:gd name="T66" fmla="*/ 0 w 3384"/>
                <a:gd name="T67" fmla="*/ 46591780 h 531"/>
                <a:gd name="T68" fmla="*/ 26281565 w 3384"/>
                <a:gd name="T69" fmla="*/ 49938266 h 531"/>
                <a:gd name="T70" fmla="*/ 53728569 w 3384"/>
                <a:gd name="T71" fmla="*/ 53413186 h 531"/>
                <a:gd name="T72" fmla="*/ 81175573 w 3384"/>
                <a:gd name="T73" fmla="*/ 54571613 h 531"/>
                <a:gd name="T74" fmla="*/ 107457138 w 3384"/>
                <a:gd name="T75" fmla="*/ 55601246 h 531"/>
                <a:gd name="T76" fmla="*/ 107457138 w 3384"/>
                <a:gd name="T77" fmla="*/ 55601246 h 531"/>
                <a:gd name="T78" fmla="*/ 152123060 w 3384"/>
                <a:gd name="T79" fmla="*/ 56759672 h 531"/>
                <a:gd name="T80" fmla="*/ 196659450 w 3384"/>
                <a:gd name="T81" fmla="*/ 55601246 h 531"/>
                <a:gd name="T82" fmla="*/ 241195840 w 3384"/>
                <a:gd name="T83" fmla="*/ 52254760 h 531"/>
                <a:gd name="T84" fmla="*/ 285861763 w 3384"/>
                <a:gd name="T85" fmla="*/ 47750206 h 531"/>
                <a:gd name="T86" fmla="*/ 285861763 w 3384"/>
                <a:gd name="T87" fmla="*/ 47750206 h 531"/>
                <a:gd name="T88" fmla="*/ 312143688 w 3384"/>
                <a:gd name="T89" fmla="*/ 44274927 h 531"/>
                <a:gd name="T90" fmla="*/ 337389347 w 3384"/>
                <a:gd name="T91" fmla="*/ 39770373 h 531"/>
                <a:gd name="T92" fmla="*/ 362505833 w 3384"/>
                <a:gd name="T93" fmla="*/ 34107393 h 531"/>
                <a:gd name="T94" fmla="*/ 387622319 w 3384"/>
                <a:gd name="T95" fmla="*/ 27285627 h 531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384" h="531">
                  <a:moveTo>
                    <a:pt x="2994" y="212"/>
                  </a:moveTo>
                  <a:lnTo>
                    <a:pt x="2994" y="212"/>
                  </a:lnTo>
                  <a:lnTo>
                    <a:pt x="3101" y="176"/>
                  </a:lnTo>
                  <a:lnTo>
                    <a:pt x="3207" y="132"/>
                  </a:lnTo>
                  <a:lnTo>
                    <a:pt x="3295" y="79"/>
                  </a:lnTo>
                  <a:lnTo>
                    <a:pt x="3339" y="44"/>
                  </a:lnTo>
                  <a:lnTo>
                    <a:pt x="3383" y="0"/>
                  </a:lnTo>
                  <a:lnTo>
                    <a:pt x="3374" y="44"/>
                  </a:lnTo>
                  <a:lnTo>
                    <a:pt x="3357" y="88"/>
                  </a:lnTo>
                  <a:lnTo>
                    <a:pt x="3330" y="123"/>
                  </a:lnTo>
                  <a:lnTo>
                    <a:pt x="3304" y="159"/>
                  </a:lnTo>
                  <a:lnTo>
                    <a:pt x="3233" y="212"/>
                  </a:lnTo>
                  <a:lnTo>
                    <a:pt x="3162" y="256"/>
                  </a:lnTo>
                  <a:lnTo>
                    <a:pt x="3012" y="327"/>
                  </a:lnTo>
                  <a:lnTo>
                    <a:pt x="2862" y="371"/>
                  </a:lnTo>
                  <a:lnTo>
                    <a:pt x="2694" y="415"/>
                  </a:lnTo>
                  <a:lnTo>
                    <a:pt x="2535" y="441"/>
                  </a:lnTo>
                  <a:lnTo>
                    <a:pt x="2190" y="485"/>
                  </a:lnTo>
                  <a:lnTo>
                    <a:pt x="1846" y="512"/>
                  </a:lnTo>
                  <a:lnTo>
                    <a:pt x="1501" y="530"/>
                  </a:lnTo>
                  <a:lnTo>
                    <a:pt x="1157" y="521"/>
                  </a:lnTo>
                  <a:lnTo>
                    <a:pt x="919" y="512"/>
                  </a:lnTo>
                  <a:lnTo>
                    <a:pt x="680" y="503"/>
                  </a:lnTo>
                  <a:lnTo>
                    <a:pt x="451" y="477"/>
                  </a:lnTo>
                  <a:lnTo>
                    <a:pt x="212" y="441"/>
                  </a:lnTo>
                  <a:lnTo>
                    <a:pt x="106" y="406"/>
                  </a:lnTo>
                  <a:lnTo>
                    <a:pt x="44" y="388"/>
                  </a:lnTo>
                  <a:lnTo>
                    <a:pt x="0" y="362"/>
                  </a:lnTo>
                  <a:lnTo>
                    <a:pt x="203" y="388"/>
                  </a:lnTo>
                  <a:lnTo>
                    <a:pt x="415" y="415"/>
                  </a:lnTo>
                  <a:lnTo>
                    <a:pt x="627" y="424"/>
                  </a:lnTo>
                  <a:lnTo>
                    <a:pt x="830" y="432"/>
                  </a:lnTo>
                  <a:lnTo>
                    <a:pt x="1175" y="441"/>
                  </a:lnTo>
                  <a:lnTo>
                    <a:pt x="1519" y="432"/>
                  </a:lnTo>
                  <a:lnTo>
                    <a:pt x="1863" y="406"/>
                  </a:lnTo>
                  <a:lnTo>
                    <a:pt x="2208" y="371"/>
                  </a:lnTo>
                  <a:lnTo>
                    <a:pt x="2411" y="344"/>
                  </a:lnTo>
                  <a:lnTo>
                    <a:pt x="2606" y="309"/>
                  </a:lnTo>
                  <a:lnTo>
                    <a:pt x="2800" y="265"/>
                  </a:lnTo>
                  <a:lnTo>
                    <a:pt x="2994" y="212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Freeform 9"/>
            <p:cNvSpPr>
              <a:spLocks noChangeArrowheads="1"/>
            </p:cNvSpPr>
            <p:nvPr/>
          </p:nvSpPr>
          <p:spPr bwMode="gray">
            <a:xfrm>
              <a:off x="4686300" y="3584575"/>
              <a:ext cx="201613" cy="792163"/>
            </a:xfrm>
            <a:custGeom>
              <a:avLst/>
              <a:gdLst>
                <a:gd name="T0" fmla="*/ 35770048 w 558"/>
                <a:gd name="T1" fmla="*/ 174153019 h 2199"/>
                <a:gd name="T2" fmla="*/ 35770048 w 558"/>
                <a:gd name="T3" fmla="*/ 174153019 h 2199"/>
                <a:gd name="T4" fmla="*/ 36945040 w 558"/>
                <a:gd name="T5" fmla="*/ 0 h 2199"/>
                <a:gd name="T6" fmla="*/ 36945040 w 558"/>
                <a:gd name="T7" fmla="*/ 0 h 2199"/>
                <a:gd name="T8" fmla="*/ 72715089 w 558"/>
                <a:gd name="T9" fmla="*/ 0 h 2199"/>
                <a:gd name="T10" fmla="*/ 72715089 w 558"/>
                <a:gd name="T11" fmla="*/ 0 h 2199"/>
                <a:gd name="T12" fmla="*/ 72715089 w 558"/>
                <a:gd name="T13" fmla="*/ 194786722 h 2199"/>
                <a:gd name="T14" fmla="*/ 72715089 w 558"/>
                <a:gd name="T15" fmla="*/ 194786722 h 2199"/>
                <a:gd name="T16" fmla="*/ 72715089 w 558"/>
                <a:gd name="T17" fmla="*/ 208412718 h 2199"/>
                <a:gd name="T18" fmla="*/ 71540097 w 558"/>
                <a:gd name="T19" fmla="*/ 222168400 h 2199"/>
                <a:gd name="T20" fmla="*/ 68015121 w 558"/>
                <a:gd name="T21" fmla="*/ 235924081 h 2199"/>
                <a:gd name="T22" fmla="*/ 65795933 w 558"/>
                <a:gd name="T23" fmla="*/ 242802102 h 2199"/>
                <a:gd name="T24" fmla="*/ 63445949 w 558"/>
                <a:gd name="T25" fmla="*/ 248511872 h 2199"/>
                <a:gd name="T26" fmla="*/ 63445949 w 558"/>
                <a:gd name="T27" fmla="*/ 248511872 h 2199"/>
                <a:gd name="T28" fmla="*/ 58876777 w 558"/>
                <a:gd name="T29" fmla="*/ 255389893 h 2199"/>
                <a:gd name="T30" fmla="*/ 54177171 w 558"/>
                <a:gd name="T31" fmla="*/ 261229708 h 2199"/>
                <a:gd name="T32" fmla="*/ 49607999 w 558"/>
                <a:gd name="T33" fmla="*/ 265771587 h 2199"/>
                <a:gd name="T34" fmla="*/ 43863835 w 558"/>
                <a:gd name="T35" fmla="*/ 270313466 h 2199"/>
                <a:gd name="T36" fmla="*/ 31200876 w 558"/>
                <a:gd name="T37" fmla="*/ 279527269 h 2199"/>
                <a:gd name="T38" fmla="*/ 17362926 w 558"/>
                <a:gd name="T39" fmla="*/ 285237399 h 2199"/>
                <a:gd name="T40" fmla="*/ 17362926 w 558"/>
                <a:gd name="T41" fmla="*/ 285237399 h 2199"/>
                <a:gd name="T42" fmla="*/ 0 w 558"/>
                <a:gd name="T43" fmla="*/ 265771587 h 2199"/>
                <a:gd name="T44" fmla="*/ 0 w 558"/>
                <a:gd name="T45" fmla="*/ 265771587 h 2199"/>
                <a:gd name="T46" fmla="*/ 0 w 558"/>
                <a:gd name="T47" fmla="*/ 265771587 h 2199"/>
                <a:gd name="T48" fmla="*/ 11488328 w 558"/>
                <a:gd name="T49" fmla="*/ 258893566 h 2199"/>
                <a:gd name="T50" fmla="*/ 20757106 w 558"/>
                <a:gd name="T51" fmla="*/ 249680123 h 2199"/>
                <a:gd name="T52" fmla="*/ 25326278 w 558"/>
                <a:gd name="T53" fmla="*/ 245137884 h 2199"/>
                <a:gd name="T54" fmla="*/ 28850893 w 558"/>
                <a:gd name="T55" fmla="*/ 239428115 h 2199"/>
                <a:gd name="T56" fmla="*/ 32245073 w 558"/>
                <a:gd name="T57" fmla="*/ 233717985 h 2199"/>
                <a:gd name="T58" fmla="*/ 33420065 w 558"/>
                <a:gd name="T59" fmla="*/ 226840324 h 2199"/>
                <a:gd name="T60" fmla="*/ 33420065 w 558"/>
                <a:gd name="T61" fmla="*/ 226840324 h 2199"/>
                <a:gd name="T62" fmla="*/ 35770048 w 558"/>
                <a:gd name="T63" fmla="*/ 214252533 h 2199"/>
                <a:gd name="T64" fmla="*/ 35770048 w 558"/>
                <a:gd name="T65" fmla="*/ 200496491 h 2199"/>
                <a:gd name="T66" fmla="*/ 35770048 w 558"/>
                <a:gd name="T67" fmla="*/ 174153019 h 219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8" h="2199">
                  <a:moveTo>
                    <a:pt x="274" y="1342"/>
                  </a:moveTo>
                  <a:lnTo>
                    <a:pt x="274" y="1342"/>
                  </a:lnTo>
                  <a:lnTo>
                    <a:pt x="283" y="0"/>
                  </a:lnTo>
                  <a:lnTo>
                    <a:pt x="557" y="0"/>
                  </a:lnTo>
                  <a:lnTo>
                    <a:pt x="557" y="1501"/>
                  </a:lnTo>
                  <a:lnTo>
                    <a:pt x="557" y="1606"/>
                  </a:lnTo>
                  <a:lnTo>
                    <a:pt x="548" y="1712"/>
                  </a:lnTo>
                  <a:lnTo>
                    <a:pt x="521" y="1818"/>
                  </a:lnTo>
                  <a:lnTo>
                    <a:pt x="504" y="1871"/>
                  </a:lnTo>
                  <a:lnTo>
                    <a:pt x="486" y="1915"/>
                  </a:lnTo>
                  <a:lnTo>
                    <a:pt x="451" y="1968"/>
                  </a:lnTo>
                  <a:lnTo>
                    <a:pt x="415" y="2013"/>
                  </a:lnTo>
                  <a:lnTo>
                    <a:pt x="380" y="2048"/>
                  </a:lnTo>
                  <a:lnTo>
                    <a:pt x="336" y="2083"/>
                  </a:lnTo>
                  <a:lnTo>
                    <a:pt x="239" y="2154"/>
                  </a:lnTo>
                  <a:lnTo>
                    <a:pt x="133" y="2198"/>
                  </a:lnTo>
                  <a:lnTo>
                    <a:pt x="0" y="2048"/>
                  </a:lnTo>
                  <a:lnTo>
                    <a:pt x="88" y="1995"/>
                  </a:lnTo>
                  <a:lnTo>
                    <a:pt x="159" y="1924"/>
                  </a:lnTo>
                  <a:lnTo>
                    <a:pt x="194" y="1889"/>
                  </a:lnTo>
                  <a:lnTo>
                    <a:pt x="221" y="1845"/>
                  </a:lnTo>
                  <a:lnTo>
                    <a:pt x="247" y="1801"/>
                  </a:lnTo>
                  <a:lnTo>
                    <a:pt x="256" y="1748"/>
                  </a:lnTo>
                  <a:lnTo>
                    <a:pt x="274" y="1651"/>
                  </a:lnTo>
                  <a:lnTo>
                    <a:pt x="274" y="1545"/>
                  </a:lnTo>
                  <a:lnTo>
                    <a:pt x="274" y="1342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Freeform 10"/>
            <p:cNvSpPr>
              <a:spLocks noChangeArrowheads="1"/>
            </p:cNvSpPr>
            <p:nvPr/>
          </p:nvSpPr>
          <p:spPr bwMode="gray">
            <a:xfrm>
              <a:off x="4956175" y="3740150"/>
              <a:ext cx="363538" cy="481013"/>
            </a:xfrm>
            <a:custGeom>
              <a:avLst/>
              <a:gdLst>
                <a:gd name="T0" fmla="*/ 8048277 w 1009"/>
                <a:gd name="T1" fmla="*/ 13781708 h 1334"/>
                <a:gd name="T2" fmla="*/ 45953869 w 1009"/>
                <a:gd name="T3" fmla="*/ 2340161 h 1334"/>
                <a:gd name="T4" fmla="*/ 74642386 w 1009"/>
                <a:gd name="T5" fmla="*/ 0 h 1334"/>
                <a:gd name="T6" fmla="*/ 84897472 w 1009"/>
                <a:gd name="T7" fmla="*/ 1170080 h 1334"/>
                <a:gd name="T8" fmla="*/ 104369274 w 1009"/>
                <a:gd name="T9" fmla="*/ 5720593 h 1334"/>
                <a:gd name="T10" fmla="*/ 116961236 w 1009"/>
                <a:gd name="T11" fmla="*/ 13781708 h 1334"/>
                <a:gd name="T12" fmla="*/ 120466189 w 1009"/>
                <a:gd name="T13" fmla="*/ 18332581 h 1334"/>
                <a:gd name="T14" fmla="*/ 128514466 w 1009"/>
                <a:gd name="T15" fmla="*/ 33284369 h 1334"/>
                <a:gd name="T16" fmla="*/ 130851342 w 1009"/>
                <a:gd name="T17" fmla="*/ 50576678 h 1334"/>
                <a:gd name="T18" fmla="*/ 130851342 w 1009"/>
                <a:gd name="T19" fmla="*/ 169932806 h 1334"/>
                <a:gd name="T20" fmla="*/ 104369274 w 1009"/>
                <a:gd name="T21" fmla="*/ 169932806 h 1334"/>
                <a:gd name="T22" fmla="*/ 100994387 w 1009"/>
                <a:gd name="T23" fmla="*/ 151600586 h 1334"/>
                <a:gd name="T24" fmla="*/ 94114187 w 1009"/>
                <a:gd name="T25" fmla="*/ 157321179 h 1334"/>
                <a:gd name="T26" fmla="*/ 76849195 w 1009"/>
                <a:gd name="T27" fmla="*/ 167592646 h 1334"/>
                <a:gd name="T28" fmla="*/ 67632480 w 1009"/>
                <a:gd name="T29" fmla="*/ 171103247 h 1334"/>
                <a:gd name="T30" fmla="*/ 45953869 w 1009"/>
                <a:gd name="T31" fmla="*/ 173313239 h 1334"/>
                <a:gd name="T32" fmla="*/ 24145192 w 1009"/>
                <a:gd name="T33" fmla="*/ 168762726 h 1334"/>
                <a:gd name="T34" fmla="*/ 16096915 w 1009"/>
                <a:gd name="T35" fmla="*/ 164212213 h 1334"/>
                <a:gd name="T36" fmla="*/ 4543324 w 1009"/>
                <a:gd name="T37" fmla="*/ 151600586 h 1334"/>
                <a:gd name="T38" fmla="*/ 1168438 w 1009"/>
                <a:gd name="T39" fmla="*/ 142369391 h 1334"/>
                <a:gd name="T40" fmla="*/ 0 w 1009"/>
                <a:gd name="T41" fmla="*/ 124036810 h 1334"/>
                <a:gd name="T42" fmla="*/ 2336515 w 1009"/>
                <a:gd name="T43" fmla="*/ 111425183 h 1334"/>
                <a:gd name="T44" fmla="*/ 6880200 w 1009"/>
                <a:gd name="T45" fmla="*/ 98683387 h 1334"/>
                <a:gd name="T46" fmla="*/ 11423524 w 1009"/>
                <a:gd name="T47" fmla="*/ 94132874 h 1334"/>
                <a:gd name="T48" fmla="*/ 19471801 w 1009"/>
                <a:gd name="T49" fmla="*/ 86071759 h 1334"/>
                <a:gd name="T50" fmla="*/ 41280479 w 1009"/>
                <a:gd name="T51" fmla="*/ 75800293 h 1334"/>
                <a:gd name="T52" fmla="*/ 52833709 w 1009"/>
                <a:gd name="T53" fmla="*/ 72289691 h 1334"/>
                <a:gd name="T54" fmla="*/ 74642386 w 1009"/>
                <a:gd name="T55" fmla="*/ 70079339 h 1334"/>
                <a:gd name="T56" fmla="*/ 96320996 w 1009"/>
                <a:gd name="T57" fmla="*/ 70079339 h 1334"/>
                <a:gd name="T58" fmla="*/ 95282625 w 1009"/>
                <a:gd name="T59" fmla="*/ 44856085 h 1334"/>
                <a:gd name="T60" fmla="*/ 91777672 w 1009"/>
                <a:gd name="T61" fmla="*/ 36794970 h 1334"/>
                <a:gd name="T62" fmla="*/ 87233988 w 1009"/>
                <a:gd name="T63" fmla="*/ 32114288 h 1334"/>
                <a:gd name="T64" fmla="*/ 75680757 w 1009"/>
                <a:gd name="T65" fmla="*/ 26393695 h 1334"/>
                <a:gd name="T66" fmla="*/ 68800918 w 1009"/>
                <a:gd name="T67" fmla="*/ 25223254 h 1334"/>
                <a:gd name="T68" fmla="*/ 40112041 w 1009"/>
                <a:gd name="T69" fmla="*/ 27563776 h 1334"/>
                <a:gd name="T70" fmla="*/ 13760039 w 1009"/>
                <a:gd name="T71" fmla="*/ 34454810 h 1334"/>
                <a:gd name="T72" fmla="*/ 8048277 w 1009"/>
                <a:gd name="T73" fmla="*/ 13781708 h 1334"/>
                <a:gd name="T74" fmla="*/ 52833709 w 1009"/>
                <a:gd name="T75" fmla="*/ 95302954 h 1334"/>
                <a:gd name="T76" fmla="*/ 41280479 w 1009"/>
                <a:gd name="T77" fmla="*/ 102193628 h 1334"/>
                <a:gd name="T78" fmla="*/ 35568716 w 1009"/>
                <a:gd name="T79" fmla="*/ 112465094 h 1334"/>
                <a:gd name="T80" fmla="*/ 34400279 w 1009"/>
                <a:gd name="T81" fmla="*/ 119356128 h 1334"/>
                <a:gd name="T82" fmla="*/ 35568716 w 1009"/>
                <a:gd name="T83" fmla="*/ 133137836 h 1334"/>
                <a:gd name="T84" fmla="*/ 39073670 w 1009"/>
                <a:gd name="T85" fmla="*/ 138988598 h 1334"/>
                <a:gd name="T86" fmla="*/ 50497194 w 1009"/>
                <a:gd name="T87" fmla="*/ 146919904 h 1334"/>
                <a:gd name="T88" fmla="*/ 64257233 w 1009"/>
                <a:gd name="T89" fmla="*/ 146919904 h 1334"/>
                <a:gd name="T90" fmla="*/ 73473948 w 1009"/>
                <a:gd name="T91" fmla="*/ 145749824 h 1334"/>
                <a:gd name="T92" fmla="*/ 89440797 w 1009"/>
                <a:gd name="T93" fmla="*/ 136648437 h 1334"/>
                <a:gd name="T94" fmla="*/ 96320996 w 1009"/>
                <a:gd name="T95" fmla="*/ 130927844 h 1334"/>
                <a:gd name="T96" fmla="*/ 96320996 w 1009"/>
                <a:gd name="T97" fmla="*/ 91922522 h 1334"/>
                <a:gd name="T98" fmla="*/ 63089156 w 1009"/>
                <a:gd name="T99" fmla="*/ 92962433 h 133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009" h="1334">
                  <a:moveTo>
                    <a:pt x="62" y="106"/>
                  </a:moveTo>
                  <a:lnTo>
                    <a:pt x="62" y="106"/>
                  </a:lnTo>
                  <a:lnTo>
                    <a:pt x="203" y="53"/>
                  </a:lnTo>
                  <a:lnTo>
                    <a:pt x="354" y="18"/>
                  </a:lnTo>
                  <a:lnTo>
                    <a:pt x="504" y="0"/>
                  </a:lnTo>
                  <a:lnTo>
                    <a:pt x="575" y="0"/>
                  </a:lnTo>
                  <a:lnTo>
                    <a:pt x="654" y="9"/>
                  </a:lnTo>
                  <a:lnTo>
                    <a:pt x="734" y="18"/>
                  </a:lnTo>
                  <a:lnTo>
                    <a:pt x="804" y="44"/>
                  </a:lnTo>
                  <a:lnTo>
                    <a:pt x="875" y="88"/>
                  </a:lnTo>
                  <a:lnTo>
                    <a:pt x="901" y="106"/>
                  </a:lnTo>
                  <a:lnTo>
                    <a:pt x="928" y="141"/>
                  </a:lnTo>
                  <a:lnTo>
                    <a:pt x="963" y="194"/>
                  </a:lnTo>
                  <a:lnTo>
                    <a:pt x="990" y="256"/>
                  </a:lnTo>
                  <a:lnTo>
                    <a:pt x="1008" y="327"/>
                  </a:lnTo>
                  <a:lnTo>
                    <a:pt x="1008" y="389"/>
                  </a:lnTo>
                  <a:lnTo>
                    <a:pt x="1008" y="1307"/>
                  </a:lnTo>
                  <a:lnTo>
                    <a:pt x="804" y="1307"/>
                  </a:lnTo>
                  <a:lnTo>
                    <a:pt x="778" y="1166"/>
                  </a:lnTo>
                  <a:lnTo>
                    <a:pt x="725" y="1210"/>
                  </a:lnTo>
                  <a:lnTo>
                    <a:pt x="663" y="1254"/>
                  </a:lnTo>
                  <a:lnTo>
                    <a:pt x="592" y="1289"/>
                  </a:lnTo>
                  <a:lnTo>
                    <a:pt x="521" y="1316"/>
                  </a:lnTo>
                  <a:lnTo>
                    <a:pt x="442" y="1325"/>
                  </a:lnTo>
                  <a:lnTo>
                    <a:pt x="354" y="1333"/>
                  </a:lnTo>
                  <a:lnTo>
                    <a:pt x="265" y="1316"/>
                  </a:lnTo>
                  <a:lnTo>
                    <a:pt x="186" y="1298"/>
                  </a:lnTo>
                  <a:lnTo>
                    <a:pt x="124" y="1263"/>
                  </a:lnTo>
                  <a:lnTo>
                    <a:pt x="80" y="1219"/>
                  </a:lnTo>
                  <a:lnTo>
                    <a:pt x="35" y="1166"/>
                  </a:lnTo>
                  <a:lnTo>
                    <a:pt x="9" y="1095"/>
                  </a:lnTo>
                  <a:lnTo>
                    <a:pt x="0" y="998"/>
                  </a:lnTo>
                  <a:lnTo>
                    <a:pt x="0" y="954"/>
                  </a:lnTo>
                  <a:lnTo>
                    <a:pt x="0" y="901"/>
                  </a:lnTo>
                  <a:lnTo>
                    <a:pt x="18" y="857"/>
                  </a:lnTo>
                  <a:lnTo>
                    <a:pt x="35" y="804"/>
                  </a:lnTo>
                  <a:lnTo>
                    <a:pt x="53" y="759"/>
                  </a:lnTo>
                  <a:lnTo>
                    <a:pt x="88" y="724"/>
                  </a:lnTo>
                  <a:lnTo>
                    <a:pt x="115" y="689"/>
                  </a:lnTo>
                  <a:lnTo>
                    <a:pt x="150" y="662"/>
                  </a:lnTo>
                  <a:lnTo>
                    <a:pt x="230" y="609"/>
                  </a:lnTo>
                  <a:lnTo>
                    <a:pt x="318" y="583"/>
                  </a:lnTo>
                  <a:lnTo>
                    <a:pt x="407" y="556"/>
                  </a:lnTo>
                  <a:lnTo>
                    <a:pt x="495" y="548"/>
                  </a:lnTo>
                  <a:lnTo>
                    <a:pt x="575" y="539"/>
                  </a:lnTo>
                  <a:lnTo>
                    <a:pt x="742" y="539"/>
                  </a:lnTo>
                  <a:lnTo>
                    <a:pt x="742" y="406"/>
                  </a:lnTo>
                  <a:lnTo>
                    <a:pt x="734" y="345"/>
                  </a:lnTo>
                  <a:lnTo>
                    <a:pt x="725" y="309"/>
                  </a:lnTo>
                  <a:lnTo>
                    <a:pt x="707" y="283"/>
                  </a:lnTo>
                  <a:lnTo>
                    <a:pt x="672" y="247"/>
                  </a:lnTo>
                  <a:lnTo>
                    <a:pt x="628" y="221"/>
                  </a:lnTo>
                  <a:lnTo>
                    <a:pt x="583" y="203"/>
                  </a:lnTo>
                  <a:lnTo>
                    <a:pt x="530" y="194"/>
                  </a:lnTo>
                  <a:lnTo>
                    <a:pt x="424" y="194"/>
                  </a:lnTo>
                  <a:lnTo>
                    <a:pt x="309" y="212"/>
                  </a:lnTo>
                  <a:lnTo>
                    <a:pt x="203" y="239"/>
                  </a:lnTo>
                  <a:lnTo>
                    <a:pt x="106" y="265"/>
                  </a:lnTo>
                  <a:lnTo>
                    <a:pt x="62" y="106"/>
                  </a:lnTo>
                  <a:close/>
                  <a:moveTo>
                    <a:pt x="407" y="733"/>
                  </a:moveTo>
                  <a:lnTo>
                    <a:pt x="407" y="733"/>
                  </a:lnTo>
                  <a:lnTo>
                    <a:pt x="362" y="759"/>
                  </a:lnTo>
                  <a:lnTo>
                    <a:pt x="318" y="786"/>
                  </a:lnTo>
                  <a:lnTo>
                    <a:pt x="292" y="821"/>
                  </a:lnTo>
                  <a:lnTo>
                    <a:pt x="274" y="865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1" y="1069"/>
                  </a:lnTo>
                  <a:lnTo>
                    <a:pt x="345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6" y="1121"/>
                  </a:lnTo>
                  <a:lnTo>
                    <a:pt x="628" y="1086"/>
                  </a:lnTo>
                  <a:lnTo>
                    <a:pt x="689" y="1051"/>
                  </a:lnTo>
                  <a:lnTo>
                    <a:pt x="742" y="1007"/>
                  </a:lnTo>
                  <a:lnTo>
                    <a:pt x="742" y="707"/>
                  </a:lnTo>
                  <a:lnTo>
                    <a:pt x="575" y="707"/>
                  </a:lnTo>
                  <a:lnTo>
                    <a:pt x="486" y="715"/>
                  </a:lnTo>
                  <a:lnTo>
                    <a:pt x="407" y="733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Freeform 11"/>
            <p:cNvSpPr>
              <a:spLocks noChangeArrowheads="1"/>
            </p:cNvSpPr>
            <p:nvPr/>
          </p:nvSpPr>
          <p:spPr bwMode="gray">
            <a:xfrm>
              <a:off x="5818188" y="3740150"/>
              <a:ext cx="363537" cy="481013"/>
            </a:xfrm>
            <a:custGeom>
              <a:avLst/>
              <a:gdLst>
                <a:gd name="T0" fmla="*/ 9234850 w 1008"/>
                <a:gd name="T1" fmla="*/ 13781708 h 1334"/>
                <a:gd name="T2" fmla="*/ 45914579 w 1008"/>
                <a:gd name="T3" fmla="*/ 2340161 h 1334"/>
                <a:gd name="T4" fmla="*/ 75830644 w 1008"/>
                <a:gd name="T5" fmla="*/ 0 h 1334"/>
                <a:gd name="T6" fmla="*/ 86236170 w 1008"/>
                <a:gd name="T7" fmla="*/ 1170080 h 1334"/>
                <a:gd name="T8" fmla="*/ 104576034 w 1008"/>
                <a:gd name="T9" fmla="*/ 5720593 h 1334"/>
                <a:gd name="T10" fmla="*/ 120704743 w 1008"/>
                <a:gd name="T11" fmla="*/ 17292309 h 1334"/>
                <a:gd name="T12" fmla="*/ 126427926 w 1008"/>
                <a:gd name="T13" fmla="*/ 25223254 h 1334"/>
                <a:gd name="T14" fmla="*/ 130980073 w 1008"/>
                <a:gd name="T15" fmla="*/ 43686005 h 1334"/>
                <a:gd name="T16" fmla="*/ 130980073 w 1008"/>
                <a:gd name="T17" fmla="*/ 52787030 h 1334"/>
                <a:gd name="T18" fmla="*/ 130980073 w 1008"/>
                <a:gd name="T19" fmla="*/ 169932806 h 1334"/>
                <a:gd name="T20" fmla="*/ 104576034 w 1008"/>
                <a:gd name="T21" fmla="*/ 169932806 h 1334"/>
                <a:gd name="T22" fmla="*/ 102234683 w 1008"/>
                <a:gd name="T23" fmla="*/ 151600586 h 1334"/>
                <a:gd name="T24" fmla="*/ 81553828 w 1008"/>
                <a:gd name="T25" fmla="*/ 165382294 h 1334"/>
                <a:gd name="T26" fmla="*/ 57490780 w 1008"/>
                <a:gd name="T27" fmla="*/ 172273328 h 1334"/>
                <a:gd name="T28" fmla="*/ 45914579 w 1008"/>
                <a:gd name="T29" fmla="*/ 173313239 h 1334"/>
                <a:gd name="T30" fmla="*/ 28745390 w 1008"/>
                <a:gd name="T31" fmla="*/ 169932806 h 1334"/>
                <a:gd name="T32" fmla="*/ 17169189 w 1008"/>
                <a:gd name="T33" fmla="*/ 164212213 h 1334"/>
                <a:gd name="T34" fmla="*/ 12616681 w 1008"/>
                <a:gd name="T35" fmla="*/ 160701612 h 1334"/>
                <a:gd name="T36" fmla="*/ 5723183 w 1008"/>
                <a:gd name="T37" fmla="*/ 150430145 h 1334"/>
                <a:gd name="T38" fmla="*/ 1170676 w 1008"/>
                <a:gd name="T39" fmla="*/ 138988598 h 1334"/>
                <a:gd name="T40" fmla="*/ 0 w 1008"/>
                <a:gd name="T41" fmla="*/ 126247162 h 1334"/>
                <a:gd name="T42" fmla="*/ 1170676 w 1008"/>
                <a:gd name="T43" fmla="*/ 113635175 h 1334"/>
                <a:gd name="T44" fmla="*/ 4552507 w 1008"/>
                <a:gd name="T45" fmla="*/ 103364069 h 1334"/>
                <a:gd name="T46" fmla="*/ 19510540 w 1008"/>
                <a:gd name="T47" fmla="*/ 86071759 h 1334"/>
                <a:gd name="T48" fmla="*/ 28745390 w 1008"/>
                <a:gd name="T49" fmla="*/ 80350806 h 1334"/>
                <a:gd name="T50" fmla="*/ 44743903 w 1008"/>
                <a:gd name="T51" fmla="*/ 74630213 h 1334"/>
                <a:gd name="T52" fmla="*/ 80383152 w 1008"/>
                <a:gd name="T53" fmla="*/ 70079339 h 1334"/>
                <a:gd name="T54" fmla="*/ 97682176 w 1008"/>
                <a:gd name="T55" fmla="*/ 70079339 h 1334"/>
                <a:gd name="T56" fmla="*/ 96511860 w 1008"/>
                <a:gd name="T57" fmla="*/ 45896357 h 1334"/>
                <a:gd name="T58" fmla="*/ 93130029 w 1008"/>
                <a:gd name="T59" fmla="*/ 37965051 h 1334"/>
                <a:gd name="T60" fmla="*/ 83894818 w 1008"/>
                <a:gd name="T61" fmla="*/ 28733856 h 1334"/>
                <a:gd name="T62" fmla="*/ 71278137 w 1008"/>
                <a:gd name="T63" fmla="*/ 25223254 h 1334"/>
                <a:gd name="T64" fmla="*/ 56320104 w 1008"/>
                <a:gd name="T65" fmla="*/ 25223254 h 1334"/>
                <a:gd name="T66" fmla="*/ 27574714 w 1008"/>
                <a:gd name="T67" fmla="*/ 29903936 h 1334"/>
                <a:gd name="T68" fmla="*/ 13787357 w 1008"/>
                <a:gd name="T69" fmla="*/ 34454810 h 1334"/>
                <a:gd name="T70" fmla="*/ 51767597 w 1008"/>
                <a:gd name="T71" fmla="*/ 96473035 h 1334"/>
                <a:gd name="T72" fmla="*/ 47085255 w 1008"/>
                <a:gd name="T73" fmla="*/ 98683387 h 1334"/>
                <a:gd name="T74" fmla="*/ 37850405 w 1008"/>
                <a:gd name="T75" fmla="*/ 106744501 h 1334"/>
                <a:gd name="T76" fmla="*/ 35639249 w 1008"/>
                <a:gd name="T77" fmla="*/ 111425183 h 1334"/>
                <a:gd name="T78" fmla="*/ 34468573 w 1008"/>
                <a:gd name="T79" fmla="*/ 126247162 h 1334"/>
                <a:gd name="T80" fmla="*/ 39021081 w 1008"/>
                <a:gd name="T81" fmla="*/ 138988598 h 1334"/>
                <a:gd name="T82" fmla="*/ 44743903 w 1008"/>
                <a:gd name="T83" fmla="*/ 143539472 h 1334"/>
                <a:gd name="T84" fmla="*/ 57490780 w 1008"/>
                <a:gd name="T85" fmla="*/ 148089984 h 1334"/>
                <a:gd name="T86" fmla="*/ 64384639 w 1008"/>
                <a:gd name="T87" fmla="*/ 146919904 h 1334"/>
                <a:gd name="T88" fmla="*/ 82724503 w 1008"/>
                <a:gd name="T89" fmla="*/ 141198950 h 1334"/>
                <a:gd name="T90" fmla="*/ 97682176 w 1008"/>
                <a:gd name="T91" fmla="*/ 130927844 h 1334"/>
                <a:gd name="T92" fmla="*/ 97682176 w 1008"/>
                <a:gd name="T93" fmla="*/ 91922522 h 1334"/>
                <a:gd name="T94" fmla="*/ 74659969 w 1008"/>
                <a:gd name="T95" fmla="*/ 91922522 h 1334"/>
                <a:gd name="T96" fmla="*/ 51767597 w 1008"/>
                <a:gd name="T97" fmla="*/ 96473035 h 133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008" h="1334">
                  <a:moveTo>
                    <a:pt x="71" y="106"/>
                  </a:moveTo>
                  <a:lnTo>
                    <a:pt x="71" y="106"/>
                  </a:lnTo>
                  <a:lnTo>
                    <a:pt x="212" y="53"/>
                  </a:lnTo>
                  <a:lnTo>
                    <a:pt x="353" y="18"/>
                  </a:lnTo>
                  <a:lnTo>
                    <a:pt x="504" y="0"/>
                  </a:lnTo>
                  <a:lnTo>
                    <a:pt x="583" y="0"/>
                  </a:lnTo>
                  <a:lnTo>
                    <a:pt x="663" y="9"/>
                  </a:lnTo>
                  <a:lnTo>
                    <a:pt x="733" y="18"/>
                  </a:lnTo>
                  <a:lnTo>
                    <a:pt x="804" y="44"/>
                  </a:lnTo>
                  <a:lnTo>
                    <a:pt x="875" y="80"/>
                  </a:lnTo>
                  <a:lnTo>
                    <a:pt x="928" y="133"/>
                  </a:lnTo>
                  <a:lnTo>
                    <a:pt x="972" y="194"/>
                  </a:lnTo>
                  <a:lnTo>
                    <a:pt x="998" y="265"/>
                  </a:lnTo>
                  <a:lnTo>
                    <a:pt x="1007" y="336"/>
                  </a:lnTo>
                  <a:lnTo>
                    <a:pt x="1007" y="406"/>
                  </a:lnTo>
                  <a:lnTo>
                    <a:pt x="1007" y="1307"/>
                  </a:lnTo>
                  <a:lnTo>
                    <a:pt x="804" y="1307"/>
                  </a:lnTo>
                  <a:lnTo>
                    <a:pt x="786" y="1166"/>
                  </a:lnTo>
                  <a:lnTo>
                    <a:pt x="707" y="1227"/>
                  </a:lnTo>
                  <a:lnTo>
                    <a:pt x="627" y="1272"/>
                  </a:lnTo>
                  <a:lnTo>
                    <a:pt x="539" y="1307"/>
                  </a:lnTo>
                  <a:lnTo>
                    <a:pt x="442" y="1325"/>
                  </a:lnTo>
                  <a:lnTo>
                    <a:pt x="353" y="1333"/>
                  </a:lnTo>
                  <a:lnTo>
                    <a:pt x="265" y="1316"/>
                  </a:lnTo>
                  <a:lnTo>
                    <a:pt x="221" y="1307"/>
                  </a:lnTo>
                  <a:lnTo>
                    <a:pt x="177" y="1289"/>
                  </a:lnTo>
                  <a:lnTo>
                    <a:pt x="132" y="1263"/>
                  </a:lnTo>
                  <a:lnTo>
                    <a:pt x="97" y="1236"/>
                  </a:lnTo>
                  <a:lnTo>
                    <a:pt x="71" y="1201"/>
                  </a:lnTo>
                  <a:lnTo>
                    <a:pt x="44" y="1157"/>
                  </a:lnTo>
                  <a:lnTo>
                    <a:pt x="18" y="1121"/>
                  </a:lnTo>
                  <a:lnTo>
                    <a:pt x="9" y="1069"/>
                  </a:lnTo>
                  <a:lnTo>
                    <a:pt x="0" y="1024"/>
                  </a:lnTo>
                  <a:lnTo>
                    <a:pt x="0" y="971"/>
                  </a:lnTo>
                  <a:lnTo>
                    <a:pt x="9" y="874"/>
                  </a:lnTo>
                  <a:lnTo>
                    <a:pt x="18" y="839"/>
                  </a:lnTo>
                  <a:lnTo>
                    <a:pt x="35" y="795"/>
                  </a:lnTo>
                  <a:lnTo>
                    <a:pt x="88" y="724"/>
                  </a:lnTo>
                  <a:lnTo>
                    <a:pt x="150" y="662"/>
                  </a:lnTo>
                  <a:lnTo>
                    <a:pt x="221" y="618"/>
                  </a:lnTo>
                  <a:lnTo>
                    <a:pt x="283" y="592"/>
                  </a:lnTo>
                  <a:lnTo>
                    <a:pt x="344" y="574"/>
                  </a:lnTo>
                  <a:lnTo>
                    <a:pt x="477" y="548"/>
                  </a:lnTo>
                  <a:lnTo>
                    <a:pt x="618" y="539"/>
                  </a:lnTo>
                  <a:lnTo>
                    <a:pt x="751" y="539"/>
                  </a:lnTo>
                  <a:lnTo>
                    <a:pt x="751" y="415"/>
                  </a:lnTo>
                  <a:lnTo>
                    <a:pt x="742" y="353"/>
                  </a:lnTo>
                  <a:lnTo>
                    <a:pt x="716" y="292"/>
                  </a:lnTo>
                  <a:lnTo>
                    <a:pt x="689" y="247"/>
                  </a:lnTo>
                  <a:lnTo>
                    <a:pt x="645" y="221"/>
                  </a:lnTo>
                  <a:lnTo>
                    <a:pt x="601" y="203"/>
                  </a:lnTo>
                  <a:lnTo>
                    <a:pt x="548" y="194"/>
                  </a:lnTo>
                  <a:lnTo>
                    <a:pt x="433" y="194"/>
                  </a:lnTo>
                  <a:lnTo>
                    <a:pt x="327" y="203"/>
                  </a:lnTo>
                  <a:lnTo>
                    <a:pt x="212" y="230"/>
                  </a:lnTo>
                  <a:lnTo>
                    <a:pt x="106" y="265"/>
                  </a:lnTo>
                  <a:lnTo>
                    <a:pt x="71" y="106"/>
                  </a:lnTo>
                  <a:close/>
                  <a:moveTo>
                    <a:pt x="398" y="742"/>
                  </a:moveTo>
                  <a:lnTo>
                    <a:pt x="398" y="742"/>
                  </a:lnTo>
                  <a:lnTo>
                    <a:pt x="362" y="759"/>
                  </a:lnTo>
                  <a:lnTo>
                    <a:pt x="327" y="786"/>
                  </a:lnTo>
                  <a:lnTo>
                    <a:pt x="291" y="821"/>
                  </a:lnTo>
                  <a:lnTo>
                    <a:pt x="274" y="857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0" y="1069"/>
                  </a:lnTo>
                  <a:lnTo>
                    <a:pt x="344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5" y="1121"/>
                  </a:lnTo>
                  <a:lnTo>
                    <a:pt x="636" y="1086"/>
                  </a:lnTo>
                  <a:lnTo>
                    <a:pt x="698" y="1051"/>
                  </a:lnTo>
                  <a:lnTo>
                    <a:pt x="751" y="1007"/>
                  </a:lnTo>
                  <a:lnTo>
                    <a:pt x="751" y="707"/>
                  </a:lnTo>
                  <a:lnTo>
                    <a:pt x="574" y="707"/>
                  </a:lnTo>
                  <a:lnTo>
                    <a:pt x="486" y="715"/>
                  </a:lnTo>
                  <a:lnTo>
                    <a:pt x="398" y="742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Freeform 12"/>
            <p:cNvSpPr>
              <a:spLocks noChangeArrowheads="1"/>
            </p:cNvSpPr>
            <p:nvPr/>
          </p:nvSpPr>
          <p:spPr bwMode="gray">
            <a:xfrm>
              <a:off x="5376863" y="3746500"/>
              <a:ext cx="400050" cy="465138"/>
            </a:xfrm>
            <a:custGeom>
              <a:avLst/>
              <a:gdLst>
                <a:gd name="T0" fmla="*/ 0 w 1113"/>
                <a:gd name="T1" fmla="*/ 0 h 1290"/>
                <a:gd name="T2" fmla="*/ 0 w 1113"/>
                <a:gd name="T3" fmla="*/ 0 h 1290"/>
                <a:gd name="T4" fmla="*/ 36303190 w 1113"/>
                <a:gd name="T5" fmla="*/ 0 h 1290"/>
                <a:gd name="T6" fmla="*/ 36303190 w 1113"/>
                <a:gd name="T7" fmla="*/ 0 h 1290"/>
                <a:gd name="T8" fmla="*/ 58007609 w 1113"/>
                <a:gd name="T9" fmla="*/ 69946659 h 1290"/>
                <a:gd name="T10" fmla="*/ 58007609 w 1113"/>
                <a:gd name="T11" fmla="*/ 69946659 h 1290"/>
                <a:gd name="T12" fmla="*/ 64854826 w 1113"/>
                <a:gd name="T13" fmla="*/ 91788674 h 1290"/>
                <a:gd name="T14" fmla="*/ 70539275 w 1113"/>
                <a:gd name="T15" fmla="*/ 113630689 h 1290"/>
                <a:gd name="T16" fmla="*/ 70539275 w 1113"/>
                <a:gd name="T17" fmla="*/ 113630689 h 1290"/>
                <a:gd name="T18" fmla="*/ 75190350 w 1113"/>
                <a:gd name="T19" fmla="*/ 133132592 h 1290"/>
                <a:gd name="T20" fmla="*/ 75190350 w 1113"/>
                <a:gd name="T21" fmla="*/ 133132592 h 1290"/>
                <a:gd name="T22" fmla="*/ 85396477 w 1113"/>
                <a:gd name="T23" fmla="*/ 101019680 h 1290"/>
                <a:gd name="T24" fmla="*/ 94569232 w 1113"/>
                <a:gd name="T25" fmla="*/ 67736352 h 1290"/>
                <a:gd name="T26" fmla="*/ 102579218 w 1113"/>
                <a:gd name="T27" fmla="*/ 34453385 h 1290"/>
                <a:gd name="T28" fmla="*/ 108263666 w 1113"/>
                <a:gd name="T29" fmla="*/ 0 h 1290"/>
                <a:gd name="T30" fmla="*/ 108263666 w 1113"/>
                <a:gd name="T31" fmla="*/ 0 h 1290"/>
                <a:gd name="T32" fmla="*/ 143662520 w 1113"/>
                <a:gd name="T33" fmla="*/ 0 h 1290"/>
                <a:gd name="T34" fmla="*/ 143662520 w 1113"/>
                <a:gd name="T35" fmla="*/ 0 h 1290"/>
                <a:gd name="T36" fmla="*/ 134489765 w 1113"/>
                <a:gd name="T37" fmla="*/ 43554224 h 1290"/>
                <a:gd name="T38" fmla="*/ 123120869 w 1113"/>
                <a:gd name="T39" fmla="*/ 86068198 h 1290"/>
                <a:gd name="T40" fmla="*/ 117436061 w 1113"/>
                <a:gd name="T41" fmla="*/ 106740157 h 1290"/>
                <a:gd name="T42" fmla="*/ 109426435 w 1113"/>
                <a:gd name="T43" fmla="*/ 127412115 h 1290"/>
                <a:gd name="T44" fmla="*/ 101416449 w 1113"/>
                <a:gd name="T45" fmla="*/ 146913657 h 1290"/>
                <a:gd name="T46" fmla="*/ 92243694 w 1113"/>
                <a:gd name="T47" fmla="*/ 167585616 h 1290"/>
                <a:gd name="T48" fmla="*/ 92243694 w 1113"/>
                <a:gd name="T49" fmla="*/ 167585616 h 1290"/>
                <a:gd name="T50" fmla="*/ 49997624 w 1113"/>
                <a:gd name="T51" fmla="*/ 167585616 h 1290"/>
                <a:gd name="T52" fmla="*/ 49997624 w 1113"/>
                <a:gd name="T53" fmla="*/ 167585616 h 1290"/>
                <a:gd name="T54" fmla="*/ 0 w 1113"/>
                <a:gd name="T55" fmla="*/ 0 h 129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13" h="1290">
                  <a:moveTo>
                    <a:pt x="0" y="0"/>
                  </a:moveTo>
                  <a:lnTo>
                    <a:pt x="0" y="0"/>
                  </a:lnTo>
                  <a:lnTo>
                    <a:pt x="281" y="0"/>
                  </a:lnTo>
                  <a:lnTo>
                    <a:pt x="449" y="538"/>
                  </a:lnTo>
                  <a:lnTo>
                    <a:pt x="502" y="706"/>
                  </a:lnTo>
                  <a:lnTo>
                    <a:pt x="546" y="874"/>
                  </a:lnTo>
                  <a:lnTo>
                    <a:pt x="582" y="1024"/>
                  </a:lnTo>
                  <a:lnTo>
                    <a:pt x="661" y="777"/>
                  </a:lnTo>
                  <a:lnTo>
                    <a:pt x="732" y="521"/>
                  </a:lnTo>
                  <a:lnTo>
                    <a:pt x="794" y="265"/>
                  </a:lnTo>
                  <a:lnTo>
                    <a:pt x="838" y="0"/>
                  </a:lnTo>
                  <a:lnTo>
                    <a:pt x="1112" y="0"/>
                  </a:lnTo>
                  <a:lnTo>
                    <a:pt x="1041" y="335"/>
                  </a:lnTo>
                  <a:lnTo>
                    <a:pt x="953" y="662"/>
                  </a:lnTo>
                  <a:lnTo>
                    <a:pt x="909" y="821"/>
                  </a:lnTo>
                  <a:lnTo>
                    <a:pt x="847" y="980"/>
                  </a:lnTo>
                  <a:lnTo>
                    <a:pt x="785" y="1130"/>
                  </a:lnTo>
                  <a:lnTo>
                    <a:pt x="714" y="1289"/>
                  </a:lnTo>
                  <a:lnTo>
                    <a:pt x="387" y="1289"/>
                  </a:lnTo>
                  <a:lnTo>
                    <a:pt x="0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13"/>
            <p:cNvSpPr>
              <a:spLocks noChangeArrowheads="1"/>
            </p:cNvSpPr>
            <p:nvPr/>
          </p:nvSpPr>
          <p:spPr bwMode="gray">
            <a:xfrm>
              <a:off x="6191250" y="3735388"/>
              <a:ext cx="28575" cy="41275"/>
            </a:xfrm>
            <a:custGeom>
              <a:avLst/>
              <a:gdLst>
                <a:gd name="T0" fmla="*/ 4465558 w 80"/>
                <a:gd name="T1" fmla="*/ 2190087 h 115"/>
                <a:gd name="T2" fmla="*/ 0 w 80"/>
                <a:gd name="T3" fmla="*/ 2190087 h 115"/>
                <a:gd name="T4" fmla="*/ 0 w 80"/>
                <a:gd name="T5" fmla="*/ 0 h 115"/>
                <a:gd name="T6" fmla="*/ 10079117 w 80"/>
                <a:gd name="T7" fmla="*/ 0 h 115"/>
                <a:gd name="T8" fmla="*/ 10079117 w 80"/>
                <a:gd name="T9" fmla="*/ 2190087 h 115"/>
                <a:gd name="T10" fmla="*/ 5613559 w 80"/>
                <a:gd name="T11" fmla="*/ 2190087 h 115"/>
                <a:gd name="T12" fmla="*/ 5613559 w 80"/>
                <a:gd name="T13" fmla="*/ 14685286 h 115"/>
                <a:gd name="T14" fmla="*/ 4465558 w 80"/>
                <a:gd name="T15" fmla="*/ 14685286 h 115"/>
                <a:gd name="T16" fmla="*/ 4465558 w 80"/>
                <a:gd name="T17" fmla="*/ 2190087 h 1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0" h="115">
                  <a:moveTo>
                    <a:pt x="35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79" y="0"/>
                  </a:lnTo>
                  <a:lnTo>
                    <a:pt x="79" y="17"/>
                  </a:lnTo>
                  <a:lnTo>
                    <a:pt x="44" y="17"/>
                  </a:lnTo>
                  <a:lnTo>
                    <a:pt x="44" y="114"/>
                  </a:lnTo>
                  <a:lnTo>
                    <a:pt x="35" y="114"/>
                  </a:lnTo>
                  <a:lnTo>
                    <a:pt x="35" y="17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Freeform 14"/>
            <p:cNvSpPr>
              <a:spLocks noChangeArrowheads="1"/>
            </p:cNvSpPr>
            <p:nvPr/>
          </p:nvSpPr>
          <p:spPr bwMode="gray">
            <a:xfrm>
              <a:off x="6223000" y="3735388"/>
              <a:ext cx="41275" cy="41275"/>
            </a:xfrm>
            <a:custGeom>
              <a:avLst/>
              <a:gdLst>
                <a:gd name="T0" fmla="*/ 12280736 w 116"/>
                <a:gd name="T1" fmla="*/ 7858042 h 115"/>
                <a:gd name="T2" fmla="*/ 12280736 w 116"/>
                <a:gd name="T3" fmla="*/ 7858042 h 115"/>
                <a:gd name="T4" fmla="*/ 12280736 w 116"/>
                <a:gd name="T5" fmla="*/ 2190087 h 115"/>
                <a:gd name="T6" fmla="*/ 12280736 w 116"/>
                <a:gd name="T7" fmla="*/ 2190087 h 115"/>
                <a:gd name="T8" fmla="*/ 12280736 w 116"/>
                <a:gd name="T9" fmla="*/ 2190087 h 115"/>
                <a:gd name="T10" fmla="*/ 10128743 w 116"/>
                <a:gd name="T11" fmla="*/ 7858042 h 115"/>
                <a:gd name="T12" fmla="*/ 7849722 w 116"/>
                <a:gd name="T13" fmla="*/ 14685286 h 115"/>
                <a:gd name="T14" fmla="*/ 6710034 w 116"/>
                <a:gd name="T15" fmla="*/ 14685286 h 115"/>
                <a:gd name="T16" fmla="*/ 4431369 w 116"/>
                <a:gd name="T17" fmla="*/ 7858042 h 115"/>
                <a:gd name="T18" fmla="*/ 4431369 w 116"/>
                <a:gd name="T19" fmla="*/ 7858042 h 115"/>
                <a:gd name="T20" fmla="*/ 2279020 w 116"/>
                <a:gd name="T21" fmla="*/ 2190087 h 115"/>
                <a:gd name="T22" fmla="*/ 2279020 w 116"/>
                <a:gd name="T23" fmla="*/ 2190087 h 115"/>
                <a:gd name="T24" fmla="*/ 2279020 w 116"/>
                <a:gd name="T25" fmla="*/ 2190087 h 115"/>
                <a:gd name="T26" fmla="*/ 2279020 w 116"/>
                <a:gd name="T27" fmla="*/ 7858042 h 115"/>
                <a:gd name="T28" fmla="*/ 2279020 w 116"/>
                <a:gd name="T29" fmla="*/ 14685286 h 115"/>
                <a:gd name="T30" fmla="*/ 0 w 116"/>
                <a:gd name="T31" fmla="*/ 14685286 h 115"/>
                <a:gd name="T32" fmla="*/ 1139332 w 116"/>
                <a:gd name="T33" fmla="*/ 0 h 115"/>
                <a:gd name="T34" fmla="*/ 3418353 w 116"/>
                <a:gd name="T35" fmla="*/ 0 h 115"/>
                <a:gd name="T36" fmla="*/ 5570702 w 116"/>
                <a:gd name="T37" fmla="*/ 6827244 h 115"/>
                <a:gd name="T38" fmla="*/ 5570702 w 116"/>
                <a:gd name="T39" fmla="*/ 6827244 h 115"/>
                <a:gd name="T40" fmla="*/ 6710034 w 116"/>
                <a:gd name="T41" fmla="*/ 12495558 h 115"/>
                <a:gd name="T42" fmla="*/ 6710034 w 116"/>
                <a:gd name="T43" fmla="*/ 12495558 h 115"/>
                <a:gd name="T44" fmla="*/ 6710034 w 116"/>
                <a:gd name="T45" fmla="*/ 12495558 h 115"/>
                <a:gd name="T46" fmla="*/ 8989055 w 116"/>
                <a:gd name="T47" fmla="*/ 6827244 h 115"/>
                <a:gd name="T48" fmla="*/ 11141403 w 116"/>
                <a:gd name="T49" fmla="*/ 0 h 115"/>
                <a:gd name="T50" fmla="*/ 13420424 w 116"/>
                <a:gd name="T51" fmla="*/ 0 h 115"/>
                <a:gd name="T52" fmla="*/ 14559756 w 116"/>
                <a:gd name="T53" fmla="*/ 14685286 h 115"/>
                <a:gd name="T54" fmla="*/ 12280736 w 116"/>
                <a:gd name="T55" fmla="*/ 14685286 h 115"/>
                <a:gd name="T56" fmla="*/ 12280736 w 116"/>
                <a:gd name="T57" fmla="*/ 7858042 h 11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6" h="115">
                  <a:moveTo>
                    <a:pt x="97" y="61"/>
                  </a:moveTo>
                  <a:lnTo>
                    <a:pt x="97" y="61"/>
                  </a:lnTo>
                  <a:lnTo>
                    <a:pt x="97" y="17"/>
                  </a:lnTo>
                  <a:lnTo>
                    <a:pt x="80" y="61"/>
                  </a:lnTo>
                  <a:lnTo>
                    <a:pt x="62" y="114"/>
                  </a:lnTo>
                  <a:lnTo>
                    <a:pt x="53" y="114"/>
                  </a:lnTo>
                  <a:lnTo>
                    <a:pt x="35" y="61"/>
                  </a:lnTo>
                  <a:lnTo>
                    <a:pt x="18" y="17"/>
                  </a:lnTo>
                  <a:lnTo>
                    <a:pt x="18" y="61"/>
                  </a:lnTo>
                  <a:lnTo>
                    <a:pt x="18" y="114"/>
                  </a:lnTo>
                  <a:lnTo>
                    <a:pt x="0" y="114"/>
                  </a:lnTo>
                  <a:lnTo>
                    <a:pt x="9" y="0"/>
                  </a:lnTo>
                  <a:lnTo>
                    <a:pt x="27" y="0"/>
                  </a:lnTo>
                  <a:lnTo>
                    <a:pt x="44" y="53"/>
                  </a:lnTo>
                  <a:lnTo>
                    <a:pt x="53" y="97"/>
                  </a:lnTo>
                  <a:lnTo>
                    <a:pt x="71" y="53"/>
                  </a:lnTo>
                  <a:lnTo>
                    <a:pt x="88" y="0"/>
                  </a:lnTo>
                  <a:lnTo>
                    <a:pt x="106" y="0"/>
                  </a:lnTo>
                  <a:lnTo>
                    <a:pt x="115" y="114"/>
                  </a:lnTo>
                  <a:lnTo>
                    <a:pt x="97" y="114"/>
                  </a:lnTo>
                  <a:lnTo>
                    <a:pt x="97" y="61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78" name="Picture 77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26146" y="3212239"/>
            <a:ext cx="227780" cy="281563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78311" y="2188044"/>
            <a:ext cx="383665" cy="362110"/>
          </a:xfrm>
          <a:prstGeom prst="rect">
            <a:avLst/>
          </a:prstGeom>
        </p:spPr>
      </p:pic>
      <p:pic>
        <p:nvPicPr>
          <p:cNvPr id="80" name="Picture 2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794" y="2306183"/>
            <a:ext cx="298314" cy="35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ysql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176" y="3157071"/>
            <a:ext cx="516046" cy="34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729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90000"/>
              </a:lnSpc>
              <a:spcAft>
                <a:spcPct val="0"/>
              </a:spcAft>
            </a:pPr>
            <a:r>
              <a:rPr lang="fr-FR" sz="3600" dirty="0">
                <a:solidFill>
                  <a:schemeClr val="accent4">
                    <a:lumMod val="75000"/>
                  </a:schemeClr>
                </a:solidFill>
                <a:latin typeface="Trebuchet MS Bold" charset="0"/>
                <a:cs typeface="Trebuchet MS Bold" charset="0"/>
              </a:rPr>
              <a:t> </a:t>
            </a:r>
            <a:r>
              <a:rPr lang="fr-FR" sz="1800" dirty="0" err="1"/>
              <a:t>What</a:t>
            </a:r>
            <a:r>
              <a:rPr lang="fr-FR" sz="1800" dirty="0"/>
              <a:t> </a:t>
            </a:r>
            <a:r>
              <a:rPr lang="fr-FR" sz="1800" dirty="0" err="1"/>
              <a:t>is</a:t>
            </a:r>
            <a:r>
              <a:rPr lang="fr-FR" sz="1800" dirty="0"/>
              <a:t> IT all about?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194F8-F87D-4D76-A9F2-C246DA023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5274476" y="1452080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BF4DA7-81D8-4F26-A0EA-B8EB63632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15448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stuff is complex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Core Linux features were hard to use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  <p:pic>
        <p:nvPicPr>
          <p:cNvPr id="4098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576" y="1260118"/>
            <a:ext cx="3764086" cy="245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4713374" y="2574044"/>
            <a:ext cx="3848580" cy="2249005"/>
            <a:chOff x="1143000" y="1028700"/>
            <a:chExt cx="7209000" cy="3753621"/>
          </a:xfrm>
        </p:grpSpPr>
        <p:sp>
          <p:nvSpPr>
            <p:cNvPr id="81" name="Rectangle 80"/>
            <p:cNvSpPr/>
            <p:nvPr/>
          </p:nvSpPr>
          <p:spPr>
            <a:xfrm>
              <a:off x="2545080" y="1232400"/>
              <a:ext cx="5014809" cy="282906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pic>
          <p:nvPicPr>
            <p:cNvPr id="82" name="Picture 6" descr="http://blog.vtc.com/wp-content/uploads/2012/09/windows-mac-os-linux.jpg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004"/>
            <a:stretch/>
          </p:blipFill>
          <p:spPr bwMode="auto">
            <a:xfrm>
              <a:off x="1441526" y="3747999"/>
              <a:ext cx="2097550" cy="1034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Can 82"/>
            <p:cNvSpPr/>
            <p:nvPr/>
          </p:nvSpPr>
          <p:spPr>
            <a:xfrm>
              <a:off x="4260599" y="3846978"/>
              <a:ext cx="1752600" cy="638862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600" dirty="0"/>
                <a:t>Disk </a:t>
              </a:r>
              <a:br>
                <a:rPr lang="en-US" sz="600" dirty="0"/>
              </a:br>
              <a:r>
                <a:rPr lang="en-US" sz="600" dirty="0"/>
                <a:t>Storage</a:t>
              </a:r>
            </a:p>
          </p:txBody>
        </p:sp>
        <p:sp>
          <p:nvSpPr>
            <p:cNvPr id="84" name="Cube 83"/>
            <p:cNvSpPr/>
            <p:nvPr/>
          </p:nvSpPr>
          <p:spPr>
            <a:xfrm>
              <a:off x="4183380" y="1028700"/>
              <a:ext cx="2339340" cy="57150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600" dirty="0"/>
                <a:t>Memory</a:t>
              </a:r>
              <a:endParaRPr lang="nl-NL" sz="600" dirty="0"/>
            </a:p>
          </p:txBody>
        </p:sp>
        <p:sp>
          <p:nvSpPr>
            <p:cNvPr id="85" name="Rounded Rectangle 84"/>
            <p:cNvSpPr/>
            <p:nvPr/>
          </p:nvSpPr>
          <p:spPr>
            <a:xfrm>
              <a:off x="7052700" y="2057400"/>
              <a:ext cx="1299300" cy="13118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/>
                <a:t>CPUs</a:t>
              </a:r>
              <a:endParaRPr lang="en-US" sz="600" dirty="0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143000" y="2369820"/>
              <a:ext cx="1615440" cy="13118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nl-NL" sz="300" dirty="0"/>
                <a:t>Network interface</a:t>
              </a:r>
            </a:p>
            <a:p>
              <a:pPr marL="514350" lvl="1" indent="-171450">
                <a:buFont typeface="Arial" panose="020B0604020202020204" pitchFamily="34" charset="0"/>
                <a:buChar char="•"/>
              </a:pPr>
              <a:r>
                <a:rPr lang="nl-NL" sz="300" dirty="0"/>
                <a:t>IP </a:t>
              </a:r>
              <a:r>
                <a:rPr lang="nl-NL" sz="300" dirty="0" err="1"/>
                <a:t>address</a:t>
              </a:r>
              <a:endParaRPr lang="nl-NL" sz="300" dirty="0"/>
            </a:p>
            <a:p>
              <a:pPr marL="514350" lvl="1" indent="-171450">
                <a:buFont typeface="Arial" panose="020B0604020202020204" pitchFamily="34" charset="0"/>
                <a:buChar char="•"/>
              </a:pPr>
              <a:r>
                <a:rPr lang="nl-NL" sz="300" dirty="0"/>
                <a:t>Ports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300" dirty="0"/>
                <a:t>Users &amp; groups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300" dirty="0"/>
                <a:t>Environment Variables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300" dirty="0"/>
                <a:t>Packages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300" dirty="0"/>
                <a:t>Services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3116580" y="1752600"/>
              <a:ext cx="1600200" cy="93726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097617" y="2799570"/>
              <a:ext cx="1600200" cy="93726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5220763" y="1752600"/>
              <a:ext cx="1600200" cy="9372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213153" y="2799570"/>
              <a:ext cx="1600200" cy="93726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821098" y="1862481"/>
              <a:ext cx="590963" cy="3898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l-NL" sz="100" dirty="0"/>
                <a:t>Network interface</a:t>
              </a:r>
            </a:p>
            <a:p>
              <a:r>
                <a:rPr lang="nl-NL" sz="100" dirty="0"/>
                <a:t>IP </a:t>
              </a:r>
              <a:r>
                <a:rPr lang="nl-NL" sz="100" dirty="0" err="1"/>
                <a:t>address</a:t>
              </a:r>
              <a:endParaRPr lang="nl-NL" sz="100" dirty="0"/>
            </a:p>
            <a:p>
              <a:r>
                <a:rPr lang="nl-NL" sz="100" dirty="0"/>
                <a:t>Ports</a:t>
              </a:r>
            </a:p>
            <a:p>
              <a:r>
                <a:rPr lang="en-US" sz="100" dirty="0"/>
                <a:t>Users &amp; groups</a:t>
              </a:r>
            </a:p>
            <a:p>
              <a:r>
                <a:rPr lang="en-US" sz="100" dirty="0"/>
                <a:t>Environment Variables</a:t>
              </a:r>
            </a:p>
            <a:p>
              <a:r>
                <a:rPr lang="en-US" sz="100" dirty="0"/>
                <a:t>Packages</a:t>
              </a:r>
            </a:p>
            <a:p>
              <a:r>
                <a:rPr lang="en-US" sz="100" dirty="0"/>
                <a:t>Services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917671" y="1857030"/>
              <a:ext cx="590963" cy="3898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l-NL" sz="100" dirty="0"/>
                <a:t>Network interface</a:t>
              </a:r>
            </a:p>
            <a:p>
              <a:r>
                <a:rPr lang="nl-NL" sz="100" dirty="0"/>
                <a:t>IP </a:t>
              </a:r>
              <a:r>
                <a:rPr lang="nl-NL" sz="100" dirty="0" err="1"/>
                <a:t>address</a:t>
              </a:r>
              <a:endParaRPr lang="nl-NL" sz="100" dirty="0"/>
            </a:p>
            <a:p>
              <a:r>
                <a:rPr lang="nl-NL" sz="100" dirty="0"/>
                <a:t>Ports</a:t>
              </a:r>
            </a:p>
            <a:p>
              <a:r>
                <a:rPr lang="en-US" sz="100" dirty="0"/>
                <a:t>Users &amp; groups</a:t>
              </a:r>
            </a:p>
            <a:p>
              <a:r>
                <a:rPr lang="en-US" sz="100" dirty="0"/>
                <a:t>Environment Variables</a:t>
              </a:r>
            </a:p>
            <a:p>
              <a:r>
                <a:rPr lang="en-US" sz="100" dirty="0"/>
                <a:t>Packages</a:t>
              </a:r>
            </a:p>
            <a:p>
              <a:r>
                <a:rPr lang="en-US" sz="100" dirty="0"/>
                <a:t>Services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2821098" y="3204422"/>
              <a:ext cx="590963" cy="3898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l-NL" sz="100" dirty="0"/>
                <a:t>Network interface</a:t>
              </a:r>
            </a:p>
            <a:p>
              <a:r>
                <a:rPr lang="nl-NL" sz="100" dirty="0"/>
                <a:t>IP </a:t>
              </a:r>
              <a:r>
                <a:rPr lang="nl-NL" sz="100" dirty="0" err="1"/>
                <a:t>address</a:t>
              </a:r>
              <a:endParaRPr lang="nl-NL" sz="100" dirty="0"/>
            </a:p>
            <a:p>
              <a:r>
                <a:rPr lang="nl-NL" sz="100" dirty="0"/>
                <a:t>Ports</a:t>
              </a:r>
            </a:p>
            <a:p>
              <a:r>
                <a:rPr lang="en-US" sz="100" dirty="0"/>
                <a:t>Users &amp; groups</a:t>
              </a:r>
            </a:p>
            <a:p>
              <a:r>
                <a:rPr lang="en-US" sz="100" dirty="0"/>
                <a:t>Environment Variables</a:t>
              </a:r>
            </a:p>
            <a:p>
              <a:r>
                <a:rPr lang="en-US" sz="100" dirty="0"/>
                <a:t>Packages</a:t>
              </a:r>
            </a:p>
            <a:p>
              <a:r>
                <a:rPr lang="en-US" sz="100" dirty="0"/>
                <a:t>Services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917671" y="3198971"/>
              <a:ext cx="590963" cy="3898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l-NL" sz="100" dirty="0"/>
                <a:t>Network interface</a:t>
              </a:r>
            </a:p>
            <a:p>
              <a:r>
                <a:rPr lang="nl-NL" sz="100" dirty="0"/>
                <a:t>IP </a:t>
              </a:r>
              <a:r>
                <a:rPr lang="nl-NL" sz="100" dirty="0" err="1"/>
                <a:t>address</a:t>
              </a:r>
              <a:endParaRPr lang="nl-NL" sz="100" dirty="0"/>
            </a:p>
            <a:p>
              <a:r>
                <a:rPr lang="nl-NL" sz="100" dirty="0"/>
                <a:t>Ports</a:t>
              </a:r>
            </a:p>
            <a:p>
              <a:r>
                <a:rPr lang="en-US" sz="100" dirty="0"/>
                <a:t>Users &amp; groups</a:t>
              </a:r>
            </a:p>
            <a:p>
              <a:r>
                <a:rPr lang="en-US" sz="100" dirty="0"/>
                <a:t>Environment Variables</a:t>
              </a:r>
            </a:p>
            <a:p>
              <a:r>
                <a:rPr lang="en-US" sz="100" dirty="0"/>
                <a:t>Packages</a:t>
              </a:r>
            </a:p>
            <a:p>
              <a:r>
                <a:rPr lang="en-US" sz="100" dirty="0"/>
                <a:t>Services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4235657" y="1220339"/>
              <a:ext cx="135471" cy="28995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4435336" y="1220339"/>
              <a:ext cx="135471" cy="28995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4635015" y="1220339"/>
              <a:ext cx="135471" cy="28995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834695" y="1220339"/>
              <a:ext cx="135471" cy="28995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246403" y="4098772"/>
              <a:ext cx="135471" cy="28995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5446082" y="4098772"/>
              <a:ext cx="135471" cy="28995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5645761" y="4098772"/>
              <a:ext cx="135471" cy="28995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5845441" y="4098772"/>
              <a:ext cx="135471" cy="28995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7340716" y="2909014"/>
              <a:ext cx="135471" cy="28995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7540395" y="2909014"/>
              <a:ext cx="135471" cy="28995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7740074" y="2909014"/>
              <a:ext cx="135471" cy="28995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7939754" y="2909014"/>
              <a:ext cx="135471" cy="28995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107" name="Flowchart: Direct Access Storage 106"/>
            <p:cNvSpPr/>
            <p:nvPr/>
          </p:nvSpPr>
          <p:spPr>
            <a:xfrm flipH="1">
              <a:off x="3051897" y="2893562"/>
              <a:ext cx="133263" cy="161846"/>
            </a:xfrm>
            <a:prstGeom prst="flowChartMagneticDrum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108" name="Flowchart: Direct Access Storage 107"/>
            <p:cNvSpPr/>
            <p:nvPr/>
          </p:nvSpPr>
          <p:spPr>
            <a:xfrm flipH="1">
              <a:off x="3051897" y="2353070"/>
              <a:ext cx="133263" cy="161846"/>
            </a:xfrm>
            <a:prstGeom prst="flowChartMagneticDrum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109" name="Flowchart: Direct Access Storage 108"/>
            <p:cNvSpPr/>
            <p:nvPr/>
          </p:nvSpPr>
          <p:spPr>
            <a:xfrm flipH="1">
              <a:off x="5146521" y="2885288"/>
              <a:ext cx="133263" cy="161846"/>
            </a:xfrm>
            <a:prstGeom prst="flowChartMagneticDrum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110" name="Right Arrow 109"/>
            <p:cNvSpPr/>
            <p:nvPr/>
          </p:nvSpPr>
          <p:spPr>
            <a:xfrm>
              <a:off x="4985679" y="2918348"/>
              <a:ext cx="155645" cy="978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111" name="Right Arrow 110"/>
            <p:cNvSpPr/>
            <p:nvPr/>
          </p:nvSpPr>
          <p:spPr>
            <a:xfrm>
              <a:off x="2921028" y="2392717"/>
              <a:ext cx="155645" cy="978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112" name="Right Arrow 111"/>
            <p:cNvSpPr/>
            <p:nvPr/>
          </p:nvSpPr>
          <p:spPr>
            <a:xfrm>
              <a:off x="2954291" y="2918348"/>
              <a:ext cx="155645" cy="978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450138" y="1838460"/>
              <a:ext cx="1207087" cy="31242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Application A</a:t>
              </a:r>
              <a:endParaRPr lang="nl-NL" sz="600" dirty="0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5563149" y="1838460"/>
              <a:ext cx="1207087" cy="31242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Application B</a:t>
              </a:r>
              <a:endParaRPr lang="nl-NL" sz="600" dirty="0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3444649" y="2872636"/>
              <a:ext cx="1201088" cy="312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Application C</a:t>
              </a:r>
              <a:endParaRPr lang="nl-NL" sz="600" dirty="0"/>
            </a:p>
          </p:txBody>
        </p:sp>
        <p:pic>
          <p:nvPicPr>
            <p:cNvPr id="116" name="Picture 2" descr="Image result for fedora log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4104" y="3337560"/>
              <a:ext cx="429249" cy="401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" name="Picture 4" descr="Image result for ubuntu logo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1280" y="3322387"/>
              <a:ext cx="450993" cy="359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8" name="Picture 2" descr="Related imag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7423" y="2299047"/>
              <a:ext cx="298314" cy="351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9" name="Group 102"/>
            <p:cNvGrpSpPr>
              <a:grpSpLocks noChangeAspect="1"/>
            </p:cNvGrpSpPr>
            <p:nvPr/>
          </p:nvGrpSpPr>
          <p:grpSpPr bwMode="auto">
            <a:xfrm>
              <a:off x="4104036" y="2199156"/>
              <a:ext cx="172344" cy="352852"/>
              <a:chOff x="4686300" y="1439863"/>
              <a:chExt cx="1577975" cy="2936875"/>
            </a:xfrm>
          </p:grpSpPr>
          <p:sp>
            <p:nvSpPr>
              <p:cNvPr id="120" name="Freeform 1"/>
              <p:cNvSpPr>
                <a:spLocks noChangeArrowheads="1"/>
              </p:cNvSpPr>
              <p:nvPr/>
            </p:nvSpPr>
            <p:spPr bwMode="gray">
              <a:xfrm>
                <a:off x="5211763" y="1439863"/>
                <a:ext cx="519112" cy="1103312"/>
              </a:xfrm>
              <a:custGeom>
                <a:avLst/>
                <a:gdLst>
                  <a:gd name="T0" fmla="*/ 168683281 w 1440"/>
                  <a:gd name="T1" fmla="*/ 0 h 3065"/>
                  <a:gd name="T2" fmla="*/ 179079581 w 1440"/>
                  <a:gd name="T3" fmla="*/ 16067678 h 3065"/>
                  <a:gd name="T4" fmla="*/ 184797744 w 1440"/>
                  <a:gd name="T5" fmla="*/ 33172434 h 3065"/>
                  <a:gd name="T6" fmla="*/ 187007214 w 1440"/>
                  <a:gd name="T7" fmla="*/ 51443137 h 3065"/>
                  <a:gd name="T8" fmla="*/ 185967548 w 1440"/>
                  <a:gd name="T9" fmla="*/ 69843429 h 3065"/>
                  <a:gd name="T10" fmla="*/ 183628300 w 1440"/>
                  <a:gd name="T11" fmla="*/ 80079933 h 3065"/>
                  <a:gd name="T12" fmla="*/ 176740332 w 1440"/>
                  <a:gd name="T13" fmla="*/ 99516943 h 3065"/>
                  <a:gd name="T14" fmla="*/ 160625870 w 1440"/>
                  <a:gd name="T15" fmla="*/ 125821484 h 3065"/>
                  <a:gd name="T16" fmla="*/ 148020100 w 1440"/>
                  <a:gd name="T17" fmla="*/ 143055470 h 3065"/>
                  <a:gd name="T18" fmla="*/ 125018031 w 1440"/>
                  <a:gd name="T19" fmla="*/ 165861451 h 3065"/>
                  <a:gd name="T20" fmla="*/ 99806492 w 1440"/>
                  <a:gd name="T21" fmla="*/ 187630715 h 3065"/>
                  <a:gd name="T22" fmla="*/ 71216038 w 1440"/>
                  <a:gd name="T23" fmla="*/ 213935617 h 3065"/>
                  <a:gd name="T24" fmla="*/ 52892105 w 1440"/>
                  <a:gd name="T25" fmla="*/ 235704880 h 3065"/>
                  <a:gd name="T26" fmla="*/ 47044165 w 1440"/>
                  <a:gd name="T27" fmla="*/ 243738719 h 3065"/>
                  <a:gd name="T28" fmla="*/ 41326002 w 1440"/>
                  <a:gd name="T29" fmla="*/ 258510861 h 3065"/>
                  <a:gd name="T30" fmla="*/ 37947087 w 1440"/>
                  <a:gd name="T31" fmla="*/ 273412233 h 3065"/>
                  <a:gd name="T32" fmla="*/ 37947087 w 1440"/>
                  <a:gd name="T33" fmla="*/ 289480271 h 3065"/>
                  <a:gd name="T34" fmla="*/ 41326002 w 1440"/>
                  <a:gd name="T35" fmla="*/ 305418360 h 3065"/>
                  <a:gd name="T36" fmla="*/ 47044165 w 1440"/>
                  <a:gd name="T37" fmla="*/ 316951120 h 3065"/>
                  <a:gd name="T38" fmla="*/ 67707346 w 1440"/>
                  <a:gd name="T39" fmla="*/ 351289501 h 3065"/>
                  <a:gd name="T40" fmla="*/ 89539971 w 1440"/>
                  <a:gd name="T41" fmla="*/ 385498653 h 3065"/>
                  <a:gd name="T42" fmla="*/ 96297439 w 1440"/>
                  <a:gd name="T43" fmla="*/ 397031053 h 3065"/>
                  <a:gd name="T44" fmla="*/ 48213608 w 1440"/>
                  <a:gd name="T45" fmla="*/ 351289501 h 3065"/>
                  <a:gd name="T46" fmla="*/ 35607839 w 1440"/>
                  <a:gd name="T47" fmla="*/ 337554077 h 3065"/>
                  <a:gd name="T48" fmla="*/ 14945018 w 1440"/>
                  <a:gd name="T49" fmla="*/ 310083228 h 3065"/>
                  <a:gd name="T50" fmla="*/ 6887607 w 1440"/>
                  <a:gd name="T51" fmla="*/ 295181856 h 3065"/>
                  <a:gd name="T52" fmla="*/ 0 w 1440"/>
                  <a:gd name="T53" fmla="*/ 271079979 h 3065"/>
                  <a:gd name="T54" fmla="*/ 1169444 w 1440"/>
                  <a:gd name="T55" fmla="*/ 252809276 h 3065"/>
                  <a:gd name="T56" fmla="*/ 2339248 w 1440"/>
                  <a:gd name="T57" fmla="*/ 247107691 h 3065"/>
                  <a:gd name="T58" fmla="*/ 13775214 w 1440"/>
                  <a:gd name="T59" fmla="*/ 225338427 h 3065"/>
                  <a:gd name="T60" fmla="*/ 31059480 w 1440"/>
                  <a:gd name="T61" fmla="*/ 205901417 h 3065"/>
                  <a:gd name="T62" fmla="*/ 42495806 w 1440"/>
                  <a:gd name="T63" fmla="*/ 194498607 h 3065"/>
                  <a:gd name="T64" fmla="*/ 82652003 w 1440"/>
                  <a:gd name="T65" fmla="*/ 162492480 h 3065"/>
                  <a:gd name="T66" fmla="*/ 121639117 w 1440"/>
                  <a:gd name="T67" fmla="*/ 130486352 h 3065"/>
                  <a:gd name="T68" fmla="*/ 133075082 w 1440"/>
                  <a:gd name="T69" fmla="*/ 117787645 h 3065"/>
                  <a:gd name="T70" fmla="*/ 156077512 w 1440"/>
                  <a:gd name="T71" fmla="*/ 89280079 h 3065"/>
                  <a:gd name="T72" fmla="*/ 164134563 w 1440"/>
                  <a:gd name="T73" fmla="*/ 72046094 h 3065"/>
                  <a:gd name="T74" fmla="*/ 169852725 w 1440"/>
                  <a:gd name="T75" fmla="*/ 53775391 h 3065"/>
                  <a:gd name="T76" fmla="*/ 172191974 w 1440"/>
                  <a:gd name="T77" fmla="*/ 41206273 h 3065"/>
                  <a:gd name="T78" fmla="*/ 171022530 w 1440"/>
                  <a:gd name="T79" fmla="*/ 13735424 h 3065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440" h="3065">
                    <a:moveTo>
                      <a:pt x="1298" y="0"/>
                    </a:moveTo>
                    <a:lnTo>
                      <a:pt x="1298" y="0"/>
                    </a:lnTo>
                    <a:lnTo>
                      <a:pt x="1342" y="53"/>
                    </a:lnTo>
                    <a:lnTo>
                      <a:pt x="1378" y="124"/>
                    </a:lnTo>
                    <a:lnTo>
                      <a:pt x="1404" y="185"/>
                    </a:lnTo>
                    <a:lnTo>
                      <a:pt x="1422" y="256"/>
                    </a:lnTo>
                    <a:lnTo>
                      <a:pt x="1439" y="327"/>
                    </a:lnTo>
                    <a:lnTo>
                      <a:pt x="1439" y="397"/>
                    </a:lnTo>
                    <a:lnTo>
                      <a:pt x="1439" y="468"/>
                    </a:lnTo>
                    <a:lnTo>
                      <a:pt x="1431" y="539"/>
                    </a:lnTo>
                    <a:lnTo>
                      <a:pt x="1413" y="618"/>
                    </a:lnTo>
                    <a:lnTo>
                      <a:pt x="1386" y="697"/>
                    </a:lnTo>
                    <a:lnTo>
                      <a:pt x="1360" y="768"/>
                    </a:lnTo>
                    <a:lnTo>
                      <a:pt x="1316" y="839"/>
                    </a:lnTo>
                    <a:lnTo>
                      <a:pt x="1236" y="971"/>
                    </a:lnTo>
                    <a:lnTo>
                      <a:pt x="1139" y="1104"/>
                    </a:lnTo>
                    <a:lnTo>
                      <a:pt x="1051" y="1192"/>
                    </a:lnTo>
                    <a:lnTo>
                      <a:pt x="962" y="1280"/>
                    </a:lnTo>
                    <a:lnTo>
                      <a:pt x="768" y="1448"/>
                    </a:lnTo>
                    <a:lnTo>
                      <a:pt x="654" y="1545"/>
                    </a:lnTo>
                    <a:lnTo>
                      <a:pt x="548" y="1651"/>
                    </a:lnTo>
                    <a:lnTo>
                      <a:pt x="442" y="1757"/>
                    </a:lnTo>
                    <a:lnTo>
                      <a:pt x="407" y="1819"/>
                    </a:lnTo>
                    <a:lnTo>
                      <a:pt x="362" y="1881"/>
                    </a:lnTo>
                    <a:lnTo>
                      <a:pt x="336" y="1934"/>
                    </a:lnTo>
                    <a:lnTo>
                      <a:pt x="318" y="1995"/>
                    </a:lnTo>
                    <a:lnTo>
                      <a:pt x="301" y="2057"/>
                    </a:lnTo>
                    <a:lnTo>
                      <a:pt x="292" y="2110"/>
                    </a:lnTo>
                    <a:lnTo>
                      <a:pt x="292" y="2172"/>
                    </a:lnTo>
                    <a:lnTo>
                      <a:pt x="292" y="2234"/>
                    </a:lnTo>
                    <a:lnTo>
                      <a:pt x="301" y="2296"/>
                    </a:lnTo>
                    <a:lnTo>
                      <a:pt x="318" y="2357"/>
                    </a:lnTo>
                    <a:lnTo>
                      <a:pt x="362" y="2446"/>
                    </a:lnTo>
                    <a:lnTo>
                      <a:pt x="407" y="2543"/>
                    </a:lnTo>
                    <a:lnTo>
                      <a:pt x="521" y="2711"/>
                    </a:lnTo>
                    <a:lnTo>
                      <a:pt x="636" y="2887"/>
                    </a:lnTo>
                    <a:lnTo>
                      <a:pt x="689" y="2975"/>
                    </a:lnTo>
                    <a:lnTo>
                      <a:pt x="741" y="3064"/>
                    </a:lnTo>
                    <a:lnTo>
                      <a:pt x="548" y="2887"/>
                    </a:lnTo>
                    <a:lnTo>
                      <a:pt x="371" y="2711"/>
                    </a:lnTo>
                    <a:lnTo>
                      <a:pt x="274" y="2605"/>
                    </a:lnTo>
                    <a:lnTo>
                      <a:pt x="194" y="2507"/>
                    </a:lnTo>
                    <a:lnTo>
                      <a:pt x="115" y="2393"/>
                    </a:lnTo>
                    <a:lnTo>
                      <a:pt x="53" y="2278"/>
                    </a:lnTo>
                    <a:lnTo>
                      <a:pt x="18" y="2190"/>
                    </a:lnTo>
                    <a:lnTo>
                      <a:pt x="0" y="2092"/>
                    </a:lnTo>
                    <a:lnTo>
                      <a:pt x="0" y="1995"/>
                    </a:lnTo>
                    <a:lnTo>
                      <a:pt x="9" y="1951"/>
                    </a:lnTo>
                    <a:lnTo>
                      <a:pt x="18" y="1907"/>
                    </a:lnTo>
                    <a:lnTo>
                      <a:pt x="53" y="1819"/>
                    </a:lnTo>
                    <a:lnTo>
                      <a:pt x="106" y="1739"/>
                    </a:lnTo>
                    <a:lnTo>
                      <a:pt x="168" y="1660"/>
                    </a:lnTo>
                    <a:lnTo>
                      <a:pt x="239" y="1589"/>
                    </a:lnTo>
                    <a:lnTo>
                      <a:pt x="327" y="1501"/>
                    </a:lnTo>
                    <a:lnTo>
                      <a:pt x="424" y="1413"/>
                    </a:lnTo>
                    <a:lnTo>
                      <a:pt x="636" y="1254"/>
                    </a:lnTo>
                    <a:lnTo>
                      <a:pt x="839" y="1086"/>
                    </a:lnTo>
                    <a:lnTo>
                      <a:pt x="936" y="1007"/>
                    </a:lnTo>
                    <a:lnTo>
                      <a:pt x="1024" y="909"/>
                    </a:lnTo>
                    <a:lnTo>
                      <a:pt x="1121" y="803"/>
                    </a:lnTo>
                    <a:lnTo>
                      <a:pt x="1201" y="689"/>
                    </a:lnTo>
                    <a:lnTo>
                      <a:pt x="1236" y="618"/>
                    </a:lnTo>
                    <a:lnTo>
                      <a:pt x="1263" y="556"/>
                    </a:lnTo>
                    <a:lnTo>
                      <a:pt x="1289" y="486"/>
                    </a:lnTo>
                    <a:lnTo>
                      <a:pt x="1307" y="415"/>
                    </a:lnTo>
                    <a:lnTo>
                      <a:pt x="1325" y="318"/>
                    </a:lnTo>
                    <a:lnTo>
                      <a:pt x="1325" y="212"/>
                    </a:lnTo>
                    <a:lnTo>
                      <a:pt x="1316" y="106"/>
                    </a:lnTo>
                    <a:lnTo>
                      <a:pt x="1298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21" name="Freeform 2"/>
              <p:cNvSpPr>
                <a:spLocks noChangeArrowheads="1"/>
              </p:cNvSpPr>
              <p:nvPr/>
            </p:nvSpPr>
            <p:spPr bwMode="gray">
              <a:xfrm>
                <a:off x="5478463" y="1849438"/>
                <a:ext cx="446087" cy="763587"/>
              </a:xfrm>
              <a:custGeom>
                <a:avLst/>
                <a:gdLst>
                  <a:gd name="T0" fmla="*/ 45962095 w 1238"/>
                  <a:gd name="T1" fmla="*/ 53838646 h 2120"/>
                  <a:gd name="T2" fmla="*/ 72319062 w 1238"/>
                  <a:gd name="T3" fmla="*/ 36584101 h 2120"/>
                  <a:gd name="T4" fmla="*/ 101013122 w 1238"/>
                  <a:gd name="T5" fmla="*/ 21795006 h 2120"/>
                  <a:gd name="T6" fmla="*/ 160608255 w 1238"/>
                  <a:gd name="T7" fmla="*/ 0 h 2120"/>
                  <a:gd name="T8" fmla="*/ 112438787 w 1238"/>
                  <a:gd name="T9" fmla="*/ 30875928 h 2120"/>
                  <a:gd name="T10" fmla="*/ 78032075 w 1238"/>
                  <a:gd name="T11" fmla="*/ 56173710 h 2120"/>
                  <a:gd name="T12" fmla="*/ 67774956 w 1238"/>
                  <a:gd name="T13" fmla="*/ 66422344 h 2120"/>
                  <a:gd name="T14" fmla="*/ 52843653 w 1238"/>
                  <a:gd name="T15" fmla="*/ 81341465 h 2120"/>
                  <a:gd name="T16" fmla="*/ 43625002 w 1238"/>
                  <a:gd name="T17" fmla="*/ 100801408 h 2120"/>
                  <a:gd name="T18" fmla="*/ 41288271 w 1238"/>
                  <a:gd name="T19" fmla="*/ 108844644 h 2120"/>
                  <a:gd name="T20" fmla="*/ 42456817 w 1238"/>
                  <a:gd name="T21" fmla="*/ 123634100 h 2120"/>
                  <a:gd name="T22" fmla="*/ 45962095 w 1238"/>
                  <a:gd name="T23" fmla="*/ 131677337 h 2120"/>
                  <a:gd name="T24" fmla="*/ 59724852 w 1238"/>
                  <a:gd name="T25" fmla="*/ 154640054 h 2120"/>
                  <a:gd name="T26" fmla="*/ 74656155 w 1238"/>
                  <a:gd name="T27" fmla="*/ 177472746 h 2120"/>
                  <a:gd name="T28" fmla="*/ 78032075 w 1238"/>
                  <a:gd name="T29" fmla="*/ 183310585 h 2120"/>
                  <a:gd name="T30" fmla="*/ 82705899 w 1238"/>
                  <a:gd name="T31" fmla="*/ 199267392 h 2120"/>
                  <a:gd name="T32" fmla="*/ 80369167 w 1238"/>
                  <a:gd name="T33" fmla="*/ 216521937 h 2120"/>
                  <a:gd name="T34" fmla="*/ 78032075 w 1238"/>
                  <a:gd name="T35" fmla="*/ 222230110 h 2120"/>
                  <a:gd name="T36" fmla="*/ 69981970 w 1238"/>
                  <a:gd name="T37" fmla="*/ 237149232 h 2120"/>
                  <a:gd name="T38" fmla="*/ 58556305 w 1238"/>
                  <a:gd name="T39" fmla="*/ 249732929 h 2120"/>
                  <a:gd name="T40" fmla="*/ 31031152 w 1238"/>
                  <a:gd name="T41" fmla="*/ 270360224 h 2120"/>
                  <a:gd name="T42" fmla="*/ 27525514 w 1238"/>
                  <a:gd name="T43" fmla="*/ 273733333 h 2120"/>
                  <a:gd name="T44" fmla="*/ 24149594 w 1238"/>
                  <a:gd name="T45" fmla="*/ 274901045 h 2120"/>
                  <a:gd name="T46" fmla="*/ 33367884 w 1238"/>
                  <a:gd name="T47" fmla="*/ 265690097 h 2120"/>
                  <a:gd name="T48" fmla="*/ 42456817 w 1238"/>
                  <a:gd name="T49" fmla="*/ 248565578 h 2120"/>
                  <a:gd name="T50" fmla="*/ 45962095 w 1238"/>
                  <a:gd name="T51" fmla="*/ 235981520 h 2120"/>
                  <a:gd name="T52" fmla="*/ 45962095 w 1238"/>
                  <a:gd name="T53" fmla="*/ 230273347 h 2120"/>
                  <a:gd name="T54" fmla="*/ 41288271 w 1238"/>
                  <a:gd name="T55" fmla="*/ 211851450 h 2120"/>
                  <a:gd name="T56" fmla="*/ 29862606 w 1238"/>
                  <a:gd name="T57" fmla="*/ 195894643 h 2120"/>
                  <a:gd name="T58" fmla="*/ 17268395 w 1238"/>
                  <a:gd name="T59" fmla="*/ 179807810 h 2120"/>
                  <a:gd name="T60" fmla="*/ 8049744 w 1238"/>
                  <a:gd name="T61" fmla="*/ 161515579 h 2120"/>
                  <a:gd name="T62" fmla="*/ 1168546 w 1238"/>
                  <a:gd name="T63" fmla="*/ 140888285 h 2120"/>
                  <a:gd name="T64" fmla="*/ 1168546 w 1238"/>
                  <a:gd name="T65" fmla="*/ 120260990 h 2120"/>
                  <a:gd name="T66" fmla="*/ 2337092 w 1238"/>
                  <a:gd name="T67" fmla="*/ 110012356 h 2120"/>
                  <a:gd name="T68" fmla="*/ 10386837 w 1238"/>
                  <a:gd name="T69" fmla="*/ 91590460 h 2120"/>
                  <a:gd name="T70" fmla="*/ 22981047 w 1238"/>
                  <a:gd name="T71" fmla="*/ 74465941 h 2120"/>
                  <a:gd name="T72" fmla="*/ 37912350 w 1238"/>
                  <a:gd name="T73" fmla="*/ 59546819 h 212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238" h="2120">
                    <a:moveTo>
                      <a:pt x="354" y="415"/>
                    </a:moveTo>
                    <a:lnTo>
                      <a:pt x="354" y="415"/>
                    </a:lnTo>
                    <a:lnTo>
                      <a:pt x="451" y="344"/>
                    </a:lnTo>
                    <a:lnTo>
                      <a:pt x="557" y="282"/>
                    </a:lnTo>
                    <a:lnTo>
                      <a:pt x="672" y="221"/>
                    </a:lnTo>
                    <a:lnTo>
                      <a:pt x="778" y="168"/>
                    </a:lnTo>
                    <a:lnTo>
                      <a:pt x="1008" y="79"/>
                    </a:lnTo>
                    <a:lnTo>
                      <a:pt x="1237" y="0"/>
                    </a:lnTo>
                    <a:lnTo>
                      <a:pt x="866" y="238"/>
                    </a:lnTo>
                    <a:lnTo>
                      <a:pt x="690" y="371"/>
                    </a:lnTo>
                    <a:lnTo>
                      <a:pt x="601" y="433"/>
                    </a:lnTo>
                    <a:lnTo>
                      <a:pt x="522" y="512"/>
                    </a:lnTo>
                    <a:lnTo>
                      <a:pt x="460" y="565"/>
                    </a:lnTo>
                    <a:lnTo>
                      <a:pt x="407" y="627"/>
                    </a:lnTo>
                    <a:lnTo>
                      <a:pt x="363" y="697"/>
                    </a:lnTo>
                    <a:lnTo>
                      <a:pt x="336" y="777"/>
                    </a:lnTo>
                    <a:lnTo>
                      <a:pt x="318" y="839"/>
                    </a:lnTo>
                    <a:lnTo>
                      <a:pt x="318" y="892"/>
                    </a:lnTo>
                    <a:lnTo>
                      <a:pt x="327" y="953"/>
                    </a:lnTo>
                    <a:lnTo>
                      <a:pt x="354" y="1015"/>
                    </a:lnTo>
                    <a:lnTo>
                      <a:pt x="398" y="1104"/>
                    </a:lnTo>
                    <a:lnTo>
                      <a:pt x="460" y="1192"/>
                    </a:lnTo>
                    <a:lnTo>
                      <a:pt x="522" y="1280"/>
                    </a:lnTo>
                    <a:lnTo>
                      <a:pt x="575" y="1368"/>
                    </a:lnTo>
                    <a:lnTo>
                      <a:pt x="601" y="1413"/>
                    </a:lnTo>
                    <a:lnTo>
                      <a:pt x="619" y="1448"/>
                    </a:lnTo>
                    <a:lnTo>
                      <a:pt x="637" y="1536"/>
                    </a:lnTo>
                    <a:lnTo>
                      <a:pt x="628" y="1624"/>
                    </a:lnTo>
                    <a:lnTo>
                      <a:pt x="619" y="1669"/>
                    </a:lnTo>
                    <a:lnTo>
                      <a:pt x="601" y="1713"/>
                    </a:lnTo>
                    <a:lnTo>
                      <a:pt x="575" y="1775"/>
                    </a:lnTo>
                    <a:lnTo>
                      <a:pt x="539" y="1828"/>
                    </a:lnTo>
                    <a:lnTo>
                      <a:pt x="495" y="1881"/>
                    </a:lnTo>
                    <a:lnTo>
                      <a:pt x="451" y="1925"/>
                    </a:lnTo>
                    <a:lnTo>
                      <a:pt x="354" y="2013"/>
                    </a:lnTo>
                    <a:lnTo>
                      <a:pt x="239" y="2084"/>
                    </a:lnTo>
                    <a:lnTo>
                      <a:pt x="212" y="2110"/>
                    </a:lnTo>
                    <a:lnTo>
                      <a:pt x="204" y="2119"/>
                    </a:lnTo>
                    <a:lnTo>
                      <a:pt x="186" y="2119"/>
                    </a:lnTo>
                    <a:lnTo>
                      <a:pt x="257" y="2048"/>
                    </a:lnTo>
                    <a:lnTo>
                      <a:pt x="310" y="1969"/>
                    </a:lnTo>
                    <a:lnTo>
                      <a:pt x="327" y="1916"/>
                    </a:lnTo>
                    <a:lnTo>
                      <a:pt x="345" y="1872"/>
                    </a:lnTo>
                    <a:lnTo>
                      <a:pt x="354" y="1819"/>
                    </a:lnTo>
                    <a:lnTo>
                      <a:pt x="354" y="1775"/>
                    </a:lnTo>
                    <a:lnTo>
                      <a:pt x="345" y="1695"/>
                    </a:lnTo>
                    <a:lnTo>
                      <a:pt x="318" y="1633"/>
                    </a:lnTo>
                    <a:lnTo>
                      <a:pt x="274" y="1572"/>
                    </a:lnTo>
                    <a:lnTo>
                      <a:pt x="230" y="1510"/>
                    </a:lnTo>
                    <a:lnTo>
                      <a:pt x="133" y="1386"/>
                    </a:lnTo>
                    <a:lnTo>
                      <a:pt x="98" y="1315"/>
                    </a:lnTo>
                    <a:lnTo>
                      <a:pt x="62" y="1245"/>
                    </a:lnTo>
                    <a:lnTo>
                      <a:pt x="36" y="1165"/>
                    </a:lnTo>
                    <a:lnTo>
                      <a:pt x="9" y="1086"/>
                    </a:lnTo>
                    <a:lnTo>
                      <a:pt x="0" y="1006"/>
                    </a:lnTo>
                    <a:lnTo>
                      <a:pt x="9" y="927"/>
                    </a:lnTo>
                    <a:lnTo>
                      <a:pt x="18" y="848"/>
                    </a:lnTo>
                    <a:lnTo>
                      <a:pt x="45" y="777"/>
                    </a:lnTo>
                    <a:lnTo>
                      <a:pt x="80" y="706"/>
                    </a:lnTo>
                    <a:lnTo>
                      <a:pt x="124" y="636"/>
                    </a:lnTo>
                    <a:lnTo>
                      <a:pt x="177" y="574"/>
                    </a:lnTo>
                    <a:lnTo>
                      <a:pt x="230" y="512"/>
                    </a:lnTo>
                    <a:lnTo>
                      <a:pt x="292" y="459"/>
                    </a:lnTo>
                    <a:lnTo>
                      <a:pt x="354" y="415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22" name="Freeform 3"/>
              <p:cNvSpPr>
                <a:spLocks noChangeArrowheads="1"/>
              </p:cNvSpPr>
              <p:nvPr/>
            </p:nvSpPr>
            <p:spPr bwMode="gray">
              <a:xfrm>
                <a:off x="5897563" y="2530475"/>
                <a:ext cx="322262" cy="393700"/>
              </a:xfrm>
              <a:custGeom>
                <a:avLst/>
                <a:gdLst>
                  <a:gd name="T0" fmla="*/ 16018551 w 893"/>
                  <a:gd name="T1" fmla="*/ 12539435 h 1095"/>
                  <a:gd name="T2" fmla="*/ 29953044 w 893"/>
                  <a:gd name="T3" fmla="*/ 3490447 h 1095"/>
                  <a:gd name="T4" fmla="*/ 45971595 w 893"/>
                  <a:gd name="T5" fmla="*/ 0 h 1095"/>
                  <a:gd name="T6" fmla="*/ 54045827 w 893"/>
                  <a:gd name="T7" fmla="*/ 0 h 1095"/>
                  <a:gd name="T8" fmla="*/ 67850406 w 893"/>
                  <a:gd name="T9" fmla="*/ 0 h 1095"/>
                  <a:gd name="T10" fmla="*/ 81654984 w 893"/>
                  <a:gd name="T11" fmla="*/ 4653929 h 1095"/>
                  <a:gd name="T12" fmla="*/ 94287438 w 893"/>
                  <a:gd name="T13" fmla="*/ 10341546 h 1095"/>
                  <a:gd name="T14" fmla="*/ 100147698 w 893"/>
                  <a:gd name="T15" fmla="*/ 14866040 h 1095"/>
                  <a:gd name="T16" fmla="*/ 107050168 w 893"/>
                  <a:gd name="T17" fmla="*/ 24044463 h 1095"/>
                  <a:gd name="T18" fmla="*/ 112780152 w 893"/>
                  <a:gd name="T19" fmla="*/ 34256934 h 1095"/>
                  <a:gd name="T20" fmla="*/ 114994124 w 893"/>
                  <a:gd name="T21" fmla="*/ 45761962 h 1095"/>
                  <a:gd name="T22" fmla="*/ 114994124 w 893"/>
                  <a:gd name="T23" fmla="*/ 57137915 h 1095"/>
                  <a:gd name="T24" fmla="*/ 113952276 w 893"/>
                  <a:gd name="T25" fmla="*/ 63989373 h 1095"/>
                  <a:gd name="T26" fmla="*/ 109264140 w 893"/>
                  <a:gd name="T27" fmla="*/ 76528808 h 1095"/>
                  <a:gd name="T28" fmla="*/ 96631686 w 893"/>
                  <a:gd name="T29" fmla="*/ 92429255 h 1095"/>
                  <a:gd name="T30" fmla="*/ 86343481 w 893"/>
                  <a:gd name="T31" fmla="*/ 102770801 h 1095"/>
                  <a:gd name="T32" fmla="*/ 66678281 w 893"/>
                  <a:gd name="T33" fmla="*/ 115310236 h 1095"/>
                  <a:gd name="T34" fmla="*/ 44799470 w 893"/>
                  <a:gd name="T35" fmla="*/ 126686188 h 1095"/>
                  <a:gd name="T36" fmla="*/ 0 w 893"/>
                  <a:gd name="T37" fmla="*/ 141422793 h 1095"/>
                  <a:gd name="T38" fmla="*/ 5730345 w 893"/>
                  <a:gd name="T39" fmla="*/ 136898299 h 1095"/>
                  <a:gd name="T40" fmla="*/ 23050935 w 893"/>
                  <a:gd name="T41" fmla="*/ 126686188 h 1095"/>
                  <a:gd name="T42" fmla="*/ 55217952 w 893"/>
                  <a:gd name="T43" fmla="*/ 102770801 h 1095"/>
                  <a:gd name="T44" fmla="*/ 70194654 w 893"/>
                  <a:gd name="T45" fmla="*/ 89067884 h 1095"/>
                  <a:gd name="T46" fmla="*/ 77096763 w 893"/>
                  <a:gd name="T47" fmla="*/ 78855413 h 1095"/>
                  <a:gd name="T48" fmla="*/ 83999232 w 893"/>
                  <a:gd name="T49" fmla="*/ 61662409 h 1095"/>
                  <a:gd name="T50" fmla="*/ 86343481 w 893"/>
                  <a:gd name="T51" fmla="*/ 49122974 h 1095"/>
                  <a:gd name="T52" fmla="*/ 85171357 w 893"/>
                  <a:gd name="T53" fmla="*/ 43435357 h 1095"/>
                  <a:gd name="T54" fmla="*/ 79441011 w 893"/>
                  <a:gd name="T55" fmla="*/ 29732440 h 1095"/>
                  <a:gd name="T56" fmla="*/ 70194654 w 893"/>
                  <a:gd name="T57" fmla="*/ 18356487 h 1095"/>
                  <a:gd name="T58" fmla="*/ 57562200 w 893"/>
                  <a:gd name="T59" fmla="*/ 11505029 h 1095"/>
                  <a:gd name="T60" fmla="*/ 42585498 w 893"/>
                  <a:gd name="T61" fmla="*/ 8014941 h 1095"/>
                  <a:gd name="T62" fmla="*/ 36855513 w 893"/>
                  <a:gd name="T63" fmla="*/ 8014941 h 1095"/>
                  <a:gd name="T64" fmla="*/ 16018551 w 893"/>
                  <a:gd name="T65" fmla="*/ 12539435 h 109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893" h="1095">
                    <a:moveTo>
                      <a:pt x="123" y="97"/>
                    </a:moveTo>
                    <a:lnTo>
                      <a:pt x="123" y="97"/>
                    </a:lnTo>
                    <a:lnTo>
                      <a:pt x="177" y="53"/>
                    </a:lnTo>
                    <a:lnTo>
                      <a:pt x="230" y="27"/>
                    </a:lnTo>
                    <a:lnTo>
                      <a:pt x="291" y="9"/>
                    </a:lnTo>
                    <a:lnTo>
                      <a:pt x="353" y="0"/>
                    </a:lnTo>
                    <a:lnTo>
                      <a:pt x="415" y="0"/>
                    </a:lnTo>
                    <a:lnTo>
                      <a:pt x="468" y="0"/>
                    </a:lnTo>
                    <a:lnTo>
                      <a:pt x="521" y="0"/>
                    </a:lnTo>
                    <a:lnTo>
                      <a:pt x="574" y="18"/>
                    </a:lnTo>
                    <a:lnTo>
                      <a:pt x="627" y="36"/>
                    </a:lnTo>
                    <a:lnTo>
                      <a:pt x="671" y="53"/>
                    </a:lnTo>
                    <a:lnTo>
                      <a:pt x="724" y="80"/>
                    </a:lnTo>
                    <a:lnTo>
                      <a:pt x="769" y="115"/>
                    </a:lnTo>
                    <a:lnTo>
                      <a:pt x="795" y="150"/>
                    </a:lnTo>
                    <a:lnTo>
                      <a:pt x="822" y="186"/>
                    </a:lnTo>
                    <a:lnTo>
                      <a:pt x="848" y="221"/>
                    </a:lnTo>
                    <a:lnTo>
                      <a:pt x="866" y="265"/>
                    </a:lnTo>
                    <a:lnTo>
                      <a:pt x="883" y="309"/>
                    </a:lnTo>
                    <a:lnTo>
                      <a:pt x="883" y="354"/>
                    </a:lnTo>
                    <a:lnTo>
                      <a:pt x="892" y="398"/>
                    </a:lnTo>
                    <a:lnTo>
                      <a:pt x="883" y="442"/>
                    </a:lnTo>
                    <a:lnTo>
                      <a:pt x="875" y="495"/>
                    </a:lnTo>
                    <a:lnTo>
                      <a:pt x="857" y="548"/>
                    </a:lnTo>
                    <a:lnTo>
                      <a:pt x="839" y="592"/>
                    </a:lnTo>
                    <a:lnTo>
                      <a:pt x="804" y="636"/>
                    </a:lnTo>
                    <a:lnTo>
                      <a:pt x="742" y="715"/>
                    </a:lnTo>
                    <a:lnTo>
                      <a:pt x="663" y="795"/>
                    </a:lnTo>
                    <a:lnTo>
                      <a:pt x="592" y="848"/>
                    </a:lnTo>
                    <a:lnTo>
                      <a:pt x="512" y="892"/>
                    </a:lnTo>
                    <a:lnTo>
                      <a:pt x="433" y="936"/>
                    </a:lnTo>
                    <a:lnTo>
                      <a:pt x="344" y="980"/>
                    </a:lnTo>
                    <a:lnTo>
                      <a:pt x="177" y="1042"/>
                    </a:lnTo>
                    <a:lnTo>
                      <a:pt x="0" y="1094"/>
                    </a:lnTo>
                    <a:lnTo>
                      <a:pt x="44" y="1059"/>
                    </a:lnTo>
                    <a:lnTo>
                      <a:pt x="177" y="980"/>
                    </a:lnTo>
                    <a:lnTo>
                      <a:pt x="309" y="892"/>
                    </a:lnTo>
                    <a:lnTo>
                      <a:pt x="424" y="795"/>
                    </a:lnTo>
                    <a:lnTo>
                      <a:pt x="486" y="742"/>
                    </a:lnTo>
                    <a:lnTo>
                      <a:pt x="539" y="689"/>
                    </a:lnTo>
                    <a:lnTo>
                      <a:pt x="592" y="610"/>
                    </a:lnTo>
                    <a:lnTo>
                      <a:pt x="636" y="521"/>
                    </a:lnTo>
                    <a:lnTo>
                      <a:pt x="645" y="477"/>
                    </a:lnTo>
                    <a:lnTo>
                      <a:pt x="654" y="424"/>
                    </a:lnTo>
                    <a:lnTo>
                      <a:pt x="663" y="380"/>
                    </a:lnTo>
                    <a:lnTo>
                      <a:pt x="654" y="336"/>
                    </a:lnTo>
                    <a:lnTo>
                      <a:pt x="636" y="274"/>
                    </a:lnTo>
                    <a:lnTo>
                      <a:pt x="610" y="230"/>
                    </a:lnTo>
                    <a:lnTo>
                      <a:pt x="574" y="186"/>
                    </a:lnTo>
                    <a:lnTo>
                      <a:pt x="539" y="142"/>
                    </a:lnTo>
                    <a:lnTo>
                      <a:pt x="495" y="115"/>
                    </a:lnTo>
                    <a:lnTo>
                      <a:pt x="442" y="89"/>
                    </a:lnTo>
                    <a:lnTo>
                      <a:pt x="389" y="71"/>
                    </a:lnTo>
                    <a:lnTo>
                      <a:pt x="327" y="62"/>
                    </a:lnTo>
                    <a:lnTo>
                      <a:pt x="283" y="62"/>
                    </a:lnTo>
                    <a:lnTo>
                      <a:pt x="230" y="71"/>
                    </a:lnTo>
                    <a:lnTo>
                      <a:pt x="123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23" name="Freeform 4"/>
              <p:cNvSpPr>
                <a:spLocks noChangeArrowheads="1"/>
              </p:cNvSpPr>
              <p:nvPr/>
            </p:nvSpPr>
            <p:spPr bwMode="gray">
              <a:xfrm>
                <a:off x="4892675" y="2549525"/>
                <a:ext cx="1011238" cy="174625"/>
              </a:xfrm>
              <a:custGeom>
                <a:avLst/>
                <a:gdLst>
                  <a:gd name="T0" fmla="*/ 22922714 w 2810"/>
                  <a:gd name="T1" fmla="*/ 21600431 h 487"/>
                  <a:gd name="T2" fmla="*/ 73301080 w 2810"/>
                  <a:gd name="T3" fmla="*/ 5657205 h 487"/>
                  <a:gd name="T4" fmla="*/ 99591109 w 2810"/>
                  <a:gd name="T5" fmla="*/ 1157115 h 487"/>
                  <a:gd name="T6" fmla="*/ 125881137 w 2810"/>
                  <a:gd name="T7" fmla="*/ 0 h 487"/>
                  <a:gd name="T8" fmla="*/ 95058171 w 2810"/>
                  <a:gd name="T9" fmla="*/ 7971793 h 487"/>
                  <a:gd name="T10" fmla="*/ 65271634 w 2810"/>
                  <a:gd name="T11" fmla="*/ 19286202 h 487"/>
                  <a:gd name="T12" fmla="*/ 58407811 w 2810"/>
                  <a:gd name="T13" fmla="*/ 23915019 h 487"/>
                  <a:gd name="T14" fmla="*/ 52709611 w 2810"/>
                  <a:gd name="T15" fmla="*/ 29572224 h 487"/>
                  <a:gd name="T16" fmla="*/ 52709611 w 2810"/>
                  <a:gd name="T17" fmla="*/ 31886453 h 487"/>
                  <a:gd name="T18" fmla="*/ 57242189 w 2810"/>
                  <a:gd name="T19" fmla="*/ 36386543 h 487"/>
                  <a:gd name="T20" fmla="*/ 66437257 w 2810"/>
                  <a:gd name="T21" fmla="*/ 39729518 h 487"/>
                  <a:gd name="T22" fmla="*/ 96223794 w 2810"/>
                  <a:gd name="T23" fmla="*/ 43200862 h 487"/>
                  <a:gd name="T24" fmla="*/ 129377646 w 2810"/>
                  <a:gd name="T25" fmla="*/ 44358336 h 487"/>
                  <a:gd name="T26" fmla="*/ 198016595 w 2810"/>
                  <a:gd name="T27" fmla="*/ 43200862 h 487"/>
                  <a:gd name="T28" fmla="*/ 231040893 w 2810"/>
                  <a:gd name="T29" fmla="*/ 42043748 h 487"/>
                  <a:gd name="T30" fmla="*/ 297478150 w 2810"/>
                  <a:gd name="T31" fmla="*/ 35229428 h 487"/>
                  <a:gd name="T32" fmla="*/ 363785853 w 2810"/>
                  <a:gd name="T33" fmla="*/ 26100521 h 487"/>
                  <a:gd name="T34" fmla="*/ 335294132 w 2810"/>
                  <a:gd name="T35" fmla="*/ 40886633 h 487"/>
                  <a:gd name="T36" fmla="*/ 331797624 w 2810"/>
                  <a:gd name="T37" fmla="*/ 43200862 h 487"/>
                  <a:gd name="T38" fmla="*/ 320400864 w 2810"/>
                  <a:gd name="T39" fmla="*/ 46543838 h 487"/>
                  <a:gd name="T40" fmla="*/ 299809395 w 2810"/>
                  <a:gd name="T41" fmla="*/ 50015540 h 487"/>
                  <a:gd name="T42" fmla="*/ 237904716 w 2810"/>
                  <a:gd name="T43" fmla="*/ 59015720 h 487"/>
                  <a:gd name="T44" fmla="*/ 155667675 w 2810"/>
                  <a:gd name="T45" fmla="*/ 62487064 h 487"/>
                  <a:gd name="T46" fmla="*/ 123679446 w 2810"/>
                  <a:gd name="T47" fmla="*/ 62487064 h 487"/>
                  <a:gd name="T48" fmla="*/ 91561663 w 2810"/>
                  <a:gd name="T49" fmla="*/ 61329949 h 487"/>
                  <a:gd name="T50" fmla="*/ 38981605 w 2810"/>
                  <a:gd name="T51" fmla="*/ 55672745 h 487"/>
                  <a:gd name="T52" fmla="*/ 20591829 w 2810"/>
                  <a:gd name="T53" fmla="*/ 51172655 h 487"/>
                  <a:gd name="T54" fmla="*/ 5827754 w 2810"/>
                  <a:gd name="T55" fmla="*/ 45386723 h 487"/>
                  <a:gd name="T56" fmla="*/ 2331245 w 2810"/>
                  <a:gd name="T57" fmla="*/ 43200862 h 487"/>
                  <a:gd name="T58" fmla="*/ 0 w 2810"/>
                  <a:gd name="T59" fmla="*/ 38700773 h 487"/>
                  <a:gd name="T60" fmla="*/ 1165623 w 2810"/>
                  <a:gd name="T61" fmla="*/ 34072314 h 487"/>
                  <a:gd name="T62" fmla="*/ 6863823 w 2810"/>
                  <a:gd name="T63" fmla="*/ 30729339 h 487"/>
                  <a:gd name="T64" fmla="*/ 22922714 w 2810"/>
                  <a:gd name="T65" fmla="*/ 21600431 h 48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810" h="487">
                    <a:moveTo>
                      <a:pt x="177" y="168"/>
                    </a:moveTo>
                    <a:lnTo>
                      <a:pt x="177" y="168"/>
                    </a:lnTo>
                    <a:lnTo>
                      <a:pt x="372" y="97"/>
                    </a:lnTo>
                    <a:lnTo>
                      <a:pt x="566" y="44"/>
                    </a:lnTo>
                    <a:lnTo>
                      <a:pt x="663" y="18"/>
                    </a:lnTo>
                    <a:lnTo>
                      <a:pt x="769" y="9"/>
                    </a:lnTo>
                    <a:lnTo>
                      <a:pt x="875" y="0"/>
                    </a:lnTo>
                    <a:lnTo>
                      <a:pt x="972" y="0"/>
                    </a:lnTo>
                    <a:lnTo>
                      <a:pt x="734" y="62"/>
                    </a:lnTo>
                    <a:lnTo>
                      <a:pt x="619" y="106"/>
                    </a:lnTo>
                    <a:lnTo>
                      <a:pt x="504" y="150"/>
                    </a:lnTo>
                    <a:lnTo>
                      <a:pt x="451" y="186"/>
                    </a:lnTo>
                    <a:lnTo>
                      <a:pt x="425" y="203"/>
                    </a:lnTo>
                    <a:lnTo>
                      <a:pt x="407" y="230"/>
                    </a:lnTo>
                    <a:lnTo>
                      <a:pt x="407" y="248"/>
                    </a:lnTo>
                    <a:lnTo>
                      <a:pt x="416" y="265"/>
                    </a:lnTo>
                    <a:lnTo>
                      <a:pt x="442" y="283"/>
                    </a:lnTo>
                    <a:lnTo>
                      <a:pt x="513" y="309"/>
                    </a:lnTo>
                    <a:lnTo>
                      <a:pt x="592" y="318"/>
                    </a:lnTo>
                    <a:lnTo>
                      <a:pt x="743" y="336"/>
                    </a:lnTo>
                    <a:lnTo>
                      <a:pt x="999" y="345"/>
                    </a:lnTo>
                    <a:lnTo>
                      <a:pt x="1264" y="345"/>
                    </a:lnTo>
                    <a:lnTo>
                      <a:pt x="1529" y="336"/>
                    </a:lnTo>
                    <a:lnTo>
                      <a:pt x="1784" y="327"/>
                    </a:lnTo>
                    <a:lnTo>
                      <a:pt x="2041" y="301"/>
                    </a:lnTo>
                    <a:lnTo>
                      <a:pt x="2297" y="274"/>
                    </a:lnTo>
                    <a:lnTo>
                      <a:pt x="2809" y="203"/>
                    </a:lnTo>
                    <a:lnTo>
                      <a:pt x="2695" y="256"/>
                    </a:lnTo>
                    <a:lnTo>
                      <a:pt x="2589" y="318"/>
                    </a:lnTo>
                    <a:lnTo>
                      <a:pt x="2562" y="336"/>
                    </a:lnTo>
                    <a:lnTo>
                      <a:pt x="2536" y="345"/>
                    </a:lnTo>
                    <a:lnTo>
                      <a:pt x="2474" y="362"/>
                    </a:lnTo>
                    <a:lnTo>
                      <a:pt x="2315" y="389"/>
                    </a:lnTo>
                    <a:lnTo>
                      <a:pt x="2156" y="415"/>
                    </a:lnTo>
                    <a:lnTo>
                      <a:pt x="1837" y="459"/>
                    </a:lnTo>
                    <a:lnTo>
                      <a:pt x="1520" y="477"/>
                    </a:lnTo>
                    <a:lnTo>
                      <a:pt x="1202" y="486"/>
                    </a:lnTo>
                    <a:lnTo>
                      <a:pt x="955" y="486"/>
                    </a:lnTo>
                    <a:lnTo>
                      <a:pt x="707" y="477"/>
                    </a:lnTo>
                    <a:lnTo>
                      <a:pt x="433" y="451"/>
                    </a:lnTo>
                    <a:lnTo>
                      <a:pt x="301" y="433"/>
                    </a:lnTo>
                    <a:lnTo>
                      <a:pt x="159" y="398"/>
                    </a:lnTo>
                    <a:lnTo>
                      <a:pt x="89" y="380"/>
                    </a:lnTo>
                    <a:lnTo>
                      <a:pt x="45" y="353"/>
                    </a:lnTo>
                    <a:lnTo>
                      <a:pt x="18" y="336"/>
                    </a:lnTo>
                    <a:lnTo>
                      <a:pt x="0" y="318"/>
                    </a:lnTo>
                    <a:lnTo>
                      <a:pt x="0" y="301"/>
                    </a:lnTo>
                    <a:lnTo>
                      <a:pt x="0" y="283"/>
                    </a:lnTo>
                    <a:lnTo>
                      <a:pt x="9" y="265"/>
                    </a:lnTo>
                    <a:lnTo>
                      <a:pt x="53" y="239"/>
                    </a:lnTo>
                    <a:lnTo>
                      <a:pt x="89" y="212"/>
                    </a:lnTo>
                    <a:lnTo>
                      <a:pt x="177" y="168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24" name="Freeform 5"/>
              <p:cNvSpPr>
                <a:spLocks noChangeArrowheads="1"/>
              </p:cNvSpPr>
              <p:nvPr/>
            </p:nvSpPr>
            <p:spPr bwMode="gray">
              <a:xfrm>
                <a:off x="5053013" y="2778125"/>
                <a:ext cx="776287" cy="161925"/>
              </a:xfrm>
              <a:custGeom>
                <a:avLst/>
                <a:gdLst>
                  <a:gd name="T0" fmla="*/ 6871004 w 2156"/>
                  <a:gd name="T1" fmla="*/ 14890263 h 450"/>
                  <a:gd name="T2" fmla="*/ 6871004 w 2156"/>
                  <a:gd name="T3" fmla="*/ 14890263 h 450"/>
                  <a:gd name="T4" fmla="*/ 14908959 w 2156"/>
                  <a:gd name="T5" fmla="*/ 10228982 h 450"/>
                  <a:gd name="T6" fmla="*/ 21779963 w 2156"/>
                  <a:gd name="T7" fmla="*/ 5697241 h 450"/>
                  <a:gd name="T8" fmla="*/ 37855513 w 2156"/>
                  <a:gd name="T9" fmla="*/ 0 h 450"/>
                  <a:gd name="T10" fmla="*/ 37855513 w 2156"/>
                  <a:gd name="T11" fmla="*/ 0 h 450"/>
                  <a:gd name="T12" fmla="*/ 33188430 w 2156"/>
                  <a:gd name="T13" fmla="*/ 6862382 h 450"/>
                  <a:gd name="T14" fmla="*/ 30984509 w 2156"/>
                  <a:gd name="T15" fmla="*/ 10228982 h 450"/>
                  <a:gd name="T16" fmla="*/ 29817918 w 2156"/>
                  <a:gd name="T17" fmla="*/ 13724763 h 450"/>
                  <a:gd name="T18" fmla="*/ 29817918 w 2156"/>
                  <a:gd name="T19" fmla="*/ 13724763 h 450"/>
                  <a:gd name="T20" fmla="*/ 29817918 w 2156"/>
                  <a:gd name="T21" fmla="*/ 16055404 h 450"/>
                  <a:gd name="T22" fmla="*/ 30984509 w 2156"/>
                  <a:gd name="T23" fmla="*/ 18256864 h 450"/>
                  <a:gd name="T24" fmla="*/ 35521971 w 2156"/>
                  <a:gd name="T25" fmla="*/ 21752645 h 450"/>
                  <a:gd name="T26" fmla="*/ 35521971 w 2156"/>
                  <a:gd name="T27" fmla="*/ 21752645 h 450"/>
                  <a:gd name="T28" fmla="*/ 44726517 w 2156"/>
                  <a:gd name="T29" fmla="*/ 25119245 h 450"/>
                  <a:gd name="T30" fmla="*/ 53931423 w 2156"/>
                  <a:gd name="T31" fmla="*/ 27449886 h 450"/>
                  <a:gd name="T32" fmla="*/ 53931423 w 2156"/>
                  <a:gd name="T33" fmla="*/ 27449886 h 450"/>
                  <a:gd name="T34" fmla="*/ 80248489 w 2156"/>
                  <a:gd name="T35" fmla="*/ 29780526 h 450"/>
                  <a:gd name="T36" fmla="*/ 105399323 w 2156"/>
                  <a:gd name="T37" fmla="*/ 30816127 h 450"/>
                  <a:gd name="T38" fmla="*/ 130679419 w 2156"/>
                  <a:gd name="T39" fmla="*/ 30816127 h 450"/>
                  <a:gd name="T40" fmla="*/ 156867223 w 2156"/>
                  <a:gd name="T41" fmla="*/ 30816127 h 450"/>
                  <a:gd name="T42" fmla="*/ 156867223 w 2156"/>
                  <a:gd name="T43" fmla="*/ 30816127 h 450"/>
                  <a:gd name="T44" fmla="*/ 179814137 w 2156"/>
                  <a:gd name="T45" fmla="*/ 28615026 h 450"/>
                  <a:gd name="T46" fmla="*/ 203798021 w 2156"/>
                  <a:gd name="T47" fmla="*/ 26284386 h 450"/>
                  <a:gd name="T48" fmla="*/ 249691129 w 2156"/>
                  <a:gd name="T49" fmla="*/ 18256864 h 450"/>
                  <a:gd name="T50" fmla="*/ 249691129 w 2156"/>
                  <a:gd name="T51" fmla="*/ 18256864 h 450"/>
                  <a:gd name="T52" fmla="*/ 256562493 w 2156"/>
                  <a:gd name="T53" fmla="*/ 23953745 h 450"/>
                  <a:gd name="T54" fmla="*/ 263433498 w 2156"/>
                  <a:gd name="T55" fmla="*/ 28615026 h 450"/>
                  <a:gd name="T56" fmla="*/ 279379426 w 2156"/>
                  <a:gd name="T57" fmla="*/ 36642908 h 450"/>
                  <a:gd name="T58" fmla="*/ 279379426 w 2156"/>
                  <a:gd name="T59" fmla="*/ 36642908 h 450"/>
                  <a:gd name="T60" fmla="*/ 250728459 w 2156"/>
                  <a:gd name="T61" fmla="*/ 43505289 h 450"/>
                  <a:gd name="T62" fmla="*/ 222207113 w 2156"/>
                  <a:gd name="T63" fmla="*/ 49072991 h 450"/>
                  <a:gd name="T64" fmla="*/ 193556146 w 2156"/>
                  <a:gd name="T65" fmla="*/ 53604732 h 450"/>
                  <a:gd name="T66" fmla="*/ 164905178 w 2156"/>
                  <a:gd name="T67" fmla="*/ 56971332 h 450"/>
                  <a:gd name="T68" fmla="*/ 164905178 w 2156"/>
                  <a:gd name="T69" fmla="*/ 56971332 h 450"/>
                  <a:gd name="T70" fmla="*/ 137550423 w 2156"/>
                  <a:gd name="T71" fmla="*/ 58136473 h 450"/>
                  <a:gd name="T72" fmla="*/ 110066407 w 2156"/>
                  <a:gd name="T73" fmla="*/ 58136473 h 450"/>
                  <a:gd name="T74" fmla="*/ 82452409 w 2156"/>
                  <a:gd name="T75" fmla="*/ 55935372 h 450"/>
                  <a:gd name="T76" fmla="*/ 54968393 w 2156"/>
                  <a:gd name="T77" fmla="*/ 52439591 h 450"/>
                  <a:gd name="T78" fmla="*/ 54968393 w 2156"/>
                  <a:gd name="T79" fmla="*/ 52439591 h 450"/>
                  <a:gd name="T80" fmla="*/ 34355381 w 2156"/>
                  <a:gd name="T81" fmla="*/ 47907490 h 450"/>
                  <a:gd name="T82" fmla="*/ 24113505 w 2156"/>
                  <a:gd name="T83" fmla="*/ 45706390 h 450"/>
                  <a:gd name="T84" fmla="*/ 13742008 w 2156"/>
                  <a:gd name="T85" fmla="*/ 41174649 h 450"/>
                  <a:gd name="T86" fmla="*/ 13742008 w 2156"/>
                  <a:gd name="T87" fmla="*/ 41174649 h 450"/>
                  <a:gd name="T88" fmla="*/ 5704413 w 2156"/>
                  <a:gd name="T89" fmla="*/ 35477408 h 450"/>
                  <a:gd name="T90" fmla="*/ 2333542 w 2156"/>
                  <a:gd name="T91" fmla="*/ 31981627 h 450"/>
                  <a:gd name="T92" fmla="*/ 0 w 2156"/>
                  <a:gd name="T93" fmla="*/ 28615026 h 450"/>
                  <a:gd name="T94" fmla="*/ 0 w 2156"/>
                  <a:gd name="T95" fmla="*/ 28615026 h 450"/>
                  <a:gd name="T96" fmla="*/ 0 w 2156"/>
                  <a:gd name="T97" fmla="*/ 23953745 h 450"/>
                  <a:gd name="T98" fmla="*/ 2333542 w 2156"/>
                  <a:gd name="T99" fmla="*/ 20587504 h 450"/>
                  <a:gd name="T100" fmla="*/ 4667084 w 2156"/>
                  <a:gd name="T101" fmla="*/ 17091364 h 450"/>
                  <a:gd name="T102" fmla="*/ 6871004 w 2156"/>
                  <a:gd name="T103" fmla="*/ 14890263 h 45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2156" h="450">
                    <a:moveTo>
                      <a:pt x="53" y="115"/>
                    </a:moveTo>
                    <a:lnTo>
                      <a:pt x="53" y="115"/>
                    </a:lnTo>
                    <a:lnTo>
                      <a:pt x="115" y="79"/>
                    </a:lnTo>
                    <a:lnTo>
                      <a:pt x="168" y="44"/>
                    </a:lnTo>
                    <a:lnTo>
                      <a:pt x="292" y="0"/>
                    </a:lnTo>
                    <a:lnTo>
                      <a:pt x="256" y="53"/>
                    </a:lnTo>
                    <a:lnTo>
                      <a:pt x="239" y="79"/>
                    </a:lnTo>
                    <a:lnTo>
                      <a:pt x="230" y="106"/>
                    </a:lnTo>
                    <a:lnTo>
                      <a:pt x="230" y="124"/>
                    </a:lnTo>
                    <a:lnTo>
                      <a:pt x="239" y="141"/>
                    </a:lnTo>
                    <a:lnTo>
                      <a:pt x="274" y="168"/>
                    </a:lnTo>
                    <a:lnTo>
                      <a:pt x="345" y="194"/>
                    </a:lnTo>
                    <a:lnTo>
                      <a:pt x="416" y="212"/>
                    </a:lnTo>
                    <a:lnTo>
                      <a:pt x="619" y="230"/>
                    </a:lnTo>
                    <a:lnTo>
                      <a:pt x="813" y="238"/>
                    </a:lnTo>
                    <a:lnTo>
                      <a:pt x="1008" y="238"/>
                    </a:lnTo>
                    <a:lnTo>
                      <a:pt x="1210" y="238"/>
                    </a:lnTo>
                    <a:lnTo>
                      <a:pt x="1387" y="221"/>
                    </a:lnTo>
                    <a:lnTo>
                      <a:pt x="1572" y="203"/>
                    </a:lnTo>
                    <a:lnTo>
                      <a:pt x="1926" y="141"/>
                    </a:lnTo>
                    <a:lnTo>
                      <a:pt x="1979" y="185"/>
                    </a:lnTo>
                    <a:lnTo>
                      <a:pt x="2032" y="221"/>
                    </a:lnTo>
                    <a:lnTo>
                      <a:pt x="2155" y="283"/>
                    </a:lnTo>
                    <a:lnTo>
                      <a:pt x="1934" y="336"/>
                    </a:lnTo>
                    <a:lnTo>
                      <a:pt x="1714" y="379"/>
                    </a:lnTo>
                    <a:lnTo>
                      <a:pt x="1493" y="414"/>
                    </a:lnTo>
                    <a:lnTo>
                      <a:pt x="1272" y="440"/>
                    </a:lnTo>
                    <a:lnTo>
                      <a:pt x="1061" y="449"/>
                    </a:lnTo>
                    <a:lnTo>
                      <a:pt x="849" y="449"/>
                    </a:lnTo>
                    <a:lnTo>
                      <a:pt x="636" y="432"/>
                    </a:lnTo>
                    <a:lnTo>
                      <a:pt x="424" y="405"/>
                    </a:lnTo>
                    <a:lnTo>
                      <a:pt x="265" y="370"/>
                    </a:lnTo>
                    <a:lnTo>
                      <a:pt x="186" y="353"/>
                    </a:lnTo>
                    <a:lnTo>
                      <a:pt x="106" y="318"/>
                    </a:lnTo>
                    <a:lnTo>
                      <a:pt x="44" y="274"/>
                    </a:lnTo>
                    <a:lnTo>
                      <a:pt x="18" y="247"/>
                    </a:lnTo>
                    <a:lnTo>
                      <a:pt x="0" y="221"/>
                    </a:lnTo>
                    <a:lnTo>
                      <a:pt x="0" y="185"/>
                    </a:lnTo>
                    <a:lnTo>
                      <a:pt x="18" y="159"/>
                    </a:lnTo>
                    <a:lnTo>
                      <a:pt x="36" y="132"/>
                    </a:lnTo>
                    <a:lnTo>
                      <a:pt x="53" y="115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25" name="Freeform 6"/>
              <p:cNvSpPr>
                <a:spLocks noChangeArrowheads="1"/>
              </p:cNvSpPr>
              <p:nvPr/>
            </p:nvSpPr>
            <p:spPr bwMode="gray">
              <a:xfrm>
                <a:off x="5113338" y="2997200"/>
                <a:ext cx="681037" cy="165100"/>
              </a:xfrm>
              <a:custGeom>
                <a:avLst/>
                <a:gdLst>
                  <a:gd name="T0" fmla="*/ 5706881 w 1891"/>
                  <a:gd name="T1" fmla="*/ 12495558 h 460"/>
                  <a:gd name="T2" fmla="*/ 5706881 w 1891"/>
                  <a:gd name="T3" fmla="*/ 12495558 h 460"/>
                  <a:gd name="T4" fmla="*/ 12581357 w 1891"/>
                  <a:gd name="T5" fmla="*/ 9146181 h 460"/>
                  <a:gd name="T6" fmla="*/ 19455833 w 1891"/>
                  <a:gd name="T7" fmla="*/ 5667955 h 460"/>
                  <a:gd name="T8" fmla="*/ 34372020 w 1891"/>
                  <a:gd name="T9" fmla="*/ 0 h 460"/>
                  <a:gd name="T10" fmla="*/ 34372020 w 1891"/>
                  <a:gd name="T11" fmla="*/ 0 h 460"/>
                  <a:gd name="T12" fmla="*/ 28664779 w 1891"/>
                  <a:gd name="T13" fmla="*/ 5667955 h 460"/>
                  <a:gd name="T14" fmla="*/ 27497544 w 1891"/>
                  <a:gd name="T15" fmla="*/ 9146181 h 460"/>
                  <a:gd name="T16" fmla="*/ 27497544 w 1891"/>
                  <a:gd name="T17" fmla="*/ 12495558 h 460"/>
                  <a:gd name="T18" fmla="*/ 27497544 w 1891"/>
                  <a:gd name="T19" fmla="*/ 12495558 h 460"/>
                  <a:gd name="T20" fmla="*/ 32166843 w 1891"/>
                  <a:gd name="T21" fmla="*/ 15973425 h 460"/>
                  <a:gd name="T22" fmla="*/ 36706490 w 1891"/>
                  <a:gd name="T23" fmla="*/ 18163512 h 460"/>
                  <a:gd name="T24" fmla="*/ 48120612 w 1891"/>
                  <a:gd name="T25" fmla="*/ 20482091 h 460"/>
                  <a:gd name="T26" fmla="*/ 48120612 w 1891"/>
                  <a:gd name="T27" fmla="*/ 20482091 h 460"/>
                  <a:gd name="T28" fmla="*/ 71078510 w 1891"/>
                  <a:gd name="T29" fmla="*/ 22801028 h 460"/>
                  <a:gd name="T30" fmla="*/ 94036408 w 1891"/>
                  <a:gd name="T31" fmla="*/ 24990756 h 460"/>
                  <a:gd name="T32" fmla="*/ 115827071 w 1891"/>
                  <a:gd name="T33" fmla="*/ 24990756 h 460"/>
                  <a:gd name="T34" fmla="*/ 138525303 w 1891"/>
                  <a:gd name="T35" fmla="*/ 23960317 h 460"/>
                  <a:gd name="T36" fmla="*/ 138525303 w 1891"/>
                  <a:gd name="T37" fmla="*/ 23960317 h 460"/>
                  <a:gd name="T38" fmla="*/ 155776319 w 1891"/>
                  <a:gd name="T39" fmla="*/ 22801028 h 460"/>
                  <a:gd name="T40" fmla="*/ 171859741 w 1891"/>
                  <a:gd name="T41" fmla="*/ 20482091 h 460"/>
                  <a:gd name="T42" fmla="*/ 205064526 w 1891"/>
                  <a:gd name="T43" fmla="*/ 14814136 h 460"/>
                  <a:gd name="T44" fmla="*/ 205064526 w 1891"/>
                  <a:gd name="T45" fmla="*/ 14814136 h 460"/>
                  <a:gd name="T46" fmla="*/ 224520360 w 1891"/>
                  <a:gd name="T47" fmla="*/ 24990756 h 460"/>
                  <a:gd name="T48" fmla="*/ 245143428 w 1891"/>
                  <a:gd name="T49" fmla="*/ 34136937 h 460"/>
                  <a:gd name="T50" fmla="*/ 245143428 w 1891"/>
                  <a:gd name="T51" fmla="*/ 34136937 h 460"/>
                  <a:gd name="T52" fmla="*/ 229060006 w 1891"/>
                  <a:gd name="T53" fmla="*/ 40964181 h 460"/>
                  <a:gd name="T54" fmla="*/ 213106237 w 1891"/>
                  <a:gd name="T55" fmla="*/ 46632495 h 460"/>
                  <a:gd name="T56" fmla="*/ 195855221 w 1891"/>
                  <a:gd name="T57" fmla="*/ 50110362 h 460"/>
                  <a:gd name="T58" fmla="*/ 178734217 w 1891"/>
                  <a:gd name="T59" fmla="*/ 53459739 h 460"/>
                  <a:gd name="T60" fmla="*/ 178734217 w 1891"/>
                  <a:gd name="T61" fmla="*/ 53459739 h 460"/>
                  <a:gd name="T62" fmla="*/ 151236673 w 1891"/>
                  <a:gd name="T63" fmla="*/ 57968405 h 460"/>
                  <a:gd name="T64" fmla="*/ 121533952 w 1891"/>
                  <a:gd name="T65" fmla="*/ 59127694 h 460"/>
                  <a:gd name="T66" fmla="*/ 92869173 w 1891"/>
                  <a:gd name="T67" fmla="*/ 59127694 h 460"/>
                  <a:gd name="T68" fmla="*/ 64204394 w 1891"/>
                  <a:gd name="T69" fmla="*/ 55778317 h 460"/>
                  <a:gd name="T70" fmla="*/ 64204394 w 1891"/>
                  <a:gd name="T71" fmla="*/ 55778317 h 460"/>
                  <a:gd name="T72" fmla="*/ 51622677 w 1891"/>
                  <a:gd name="T73" fmla="*/ 53459739 h 460"/>
                  <a:gd name="T74" fmla="*/ 39041319 w 1891"/>
                  <a:gd name="T75" fmla="*/ 50110362 h 460"/>
                  <a:gd name="T76" fmla="*/ 26330309 w 1891"/>
                  <a:gd name="T77" fmla="*/ 45472847 h 460"/>
                  <a:gd name="T78" fmla="*/ 14916187 w 1891"/>
                  <a:gd name="T79" fmla="*/ 40964181 h 460"/>
                  <a:gd name="T80" fmla="*/ 14916187 w 1891"/>
                  <a:gd name="T81" fmla="*/ 40964181 h 460"/>
                  <a:gd name="T82" fmla="*/ 6874476 w 1891"/>
                  <a:gd name="T83" fmla="*/ 35296227 h 460"/>
                  <a:gd name="T84" fmla="*/ 3502064 w 1891"/>
                  <a:gd name="T85" fmla="*/ 30787561 h 460"/>
                  <a:gd name="T86" fmla="*/ 1167235 w 1891"/>
                  <a:gd name="T87" fmla="*/ 26150045 h 460"/>
                  <a:gd name="T88" fmla="*/ 1167235 w 1891"/>
                  <a:gd name="T89" fmla="*/ 26150045 h 460"/>
                  <a:gd name="T90" fmla="*/ 0 w 1891"/>
                  <a:gd name="T91" fmla="*/ 22801028 h 460"/>
                  <a:gd name="T92" fmla="*/ 1167235 w 1891"/>
                  <a:gd name="T93" fmla="*/ 19322802 h 460"/>
                  <a:gd name="T94" fmla="*/ 3502064 w 1891"/>
                  <a:gd name="T95" fmla="*/ 15973425 h 460"/>
                  <a:gd name="T96" fmla="*/ 5706881 w 1891"/>
                  <a:gd name="T97" fmla="*/ 12495558 h 46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891" h="460">
                    <a:moveTo>
                      <a:pt x="44" y="97"/>
                    </a:moveTo>
                    <a:lnTo>
                      <a:pt x="44" y="97"/>
                    </a:lnTo>
                    <a:lnTo>
                      <a:pt x="97" y="71"/>
                    </a:lnTo>
                    <a:lnTo>
                      <a:pt x="150" y="44"/>
                    </a:lnTo>
                    <a:lnTo>
                      <a:pt x="265" y="0"/>
                    </a:lnTo>
                    <a:lnTo>
                      <a:pt x="221" y="44"/>
                    </a:lnTo>
                    <a:lnTo>
                      <a:pt x="212" y="71"/>
                    </a:lnTo>
                    <a:lnTo>
                      <a:pt x="212" y="97"/>
                    </a:lnTo>
                    <a:lnTo>
                      <a:pt x="248" y="124"/>
                    </a:lnTo>
                    <a:lnTo>
                      <a:pt x="283" y="141"/>
                    </a:lnTo>
                    <a:lnTo>
                      <a:pt x="371" y="159"/>
                    </a:lnTo>
                    <a:lnTo>
                      <a:pt x="548" y="177"/>
                    </a:lnTo>
                    <a:lnTo>
                      <a:pt x="725" y="194"/>
                    </a:lnTo>
                    <a:lnTo>
                      <a:pt x="893" y="194"/>
                    </a:lnTo>
                    <a:lnTo>
                      <a:pt x="1068" y="186"/>
                    </a:lnTo>
                    <a:lnTo>
                      <a:pt x="1201" y="177"/>
                    </a:lnTo>
                    <a:lnTo>
                      <a:pt x="1325" y="159"/>
                    </a:lnTo>
                    <a:lnTo>
                      <a:pt x="1581" y="115"/>
                    </a:lnTo>
                    <a:lnTo>
                      <a:pt x="1731" y="194"/>
                    </a:lnTo>
                    <a:lnTo>
                      <a:pt x="1890" y="265"/>
                    </a:lnTo>
                    <a:lnTo>
                      <a:pt x="1766" y="318"/>
                    </a:lnTo>
                    <a:lnTo>
                      <a:pt x="1643" y="362"/>
                    </a:lnTo>
                    <a:lnTo>
                      <a:pt x="1510" y="389"/>
                    </a:lnTo>
                    <a:lnTo>
                      <a:pt x="1378" y="415"/>
                    </a:lnTo>
                    <a:lnTo>
                      <a:pt x="1166" y="450"/>
                    </a:lnTo>
                    <a:lnTo>
                      <a:pt x="937" y="459"/>
                    </a:lnTo>
                    <a:lnTo>
                      <a:pt x="716" y="459"/>
                    </a:lnTo>
                    <a:lnTo>
                      <a:pt x="495" y="433"/>
                    </a:lnTo>
                    <a:lnTo>
                      <a:pt x="398" y="415"/>
                    </a:lnTo>
                    <a:lnTo>
                      <a:pt x="301" y="389"/>
                    </a:lnTo>
                    <a:lnTo>
                      <a:pt x="203" y="353"/>
                    </a:lnTo>
                    <a:lnTo>
                      <a:pt x="115" y="318"/>
                    </a:lnTo>
                    <a:lnTo>
                      <a:pt x="53" y="274"/>
                    </a:lnTo>
                    <a:lnTo>
                      <a:pt x="27" y="239"/>
                    </a:lnTo>
                    <a:lnTo>
                      <a:pt x="9" y="203"/>
                    </a:lnTo>
                    <a:lnTo>
                      <a:pt x="0" y="177"/>
                    </a:lnTo>
                    <a:lnTo>
                      <a:pt x="9" y="150"/>
                    </a:lnTo>
                    <a:lnTo>
                      <a:pt x="27" y="124"/>
                    </a:lnTo>
                    <a:lnTo>
                      <a:pt x="44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26" name="Freeform 7"/>
              <p:cNvSpPr>
                <a:spLocks noChangeArrowheads="1"/>
              </p:cNvSpPr>
              <p:nvPr/>
            </p:nvSpPr>
            <p:spPr bwMode="gray">
              <a:xfrm>
                <a:off x="4730750" y="3143250"/>
                <a:ext cx="1400175" cy="212725"/>
              </a:xfrm>
              <a:custGeom>
                <a:avLst/>
                <a:gdLst>
                  <a:gd name="T0" fmla="*/ 45781185 w 3888"/>
                  <a:gd name="T1" fmla="*/ 10294742 h 593"/>
                  <a:gd name="T2" fmla="*/ 69903953 w 3888"/>
                  <a:gd name="T3" fmla="*/ 3474628 h 593"/>
                  <a:gd name="T4" fmla="*/ 95063888 w 3888"/>
                  <a:gd name="T5" fmla="*/ 0 h 593"/>
                  <a:gd name="T6" fmla="*/ 105439516 w 3888"/>
                  <a:gd name="T7" fmla="*/ 0 h 593"/>
                  <a:gd name="T8" fmla="*/ 115685138 w 3888"/>
                  <a:gd name="T9" fmla="*/ 3474628 h 593"/>
                  <a:gd name="T10" fmla="*/ 99732938 w 3888"/>
                  <a:gd name="T11" fmla="*/ 5662144 h 593"/>
                  <a:gd name="T12" fmla="*/ 69903953 w 3888"/>
                  <a:gd name="T13" fmla="*/ 13640587 h 593"/>
                  <a:gd name="T14" fmla="*/ 56156453 w 3888"/>
                  <a:gd name="T15" fmla="*/ 19302731 h 593"/>
                  <a:gd name="T16" fmla="*/ 46948358 w 3888"/>
                  <a:gd name="T17" fmla="*/ 26123204 h 593"/>
                  <a:gd name="T18" fmla="*/ 45781185 w 3888"/>
                  <a:gd name="T19" fmla="*/ 28439503 h 593"/>
                  <a:gd name="T20" fmla="*/ 49282703 w 3888"/>
                  <a:gd name="T21" fmla="*/ 35259617 h 593"/>
                  <a:gd name="T22" fmla="*/ 56156453 w 3888"/>
                  <a:gd name="T23" fmla="*/ 37575916 h 593"/>
                  <a:gd name="T24" fmla="*/ 95063888 w 3888"/>
                  <a:gd name="T25" fmla="*/ 47742234 h 593"/>
                  <a:gd name="T26" fmla="*/ 136306028 w 3888"/>
                  <a:gd name="T27" fmla="*/ 53404378 h 593"/>
                  <a:gd name="T28" fmla="*/ 166135013 w 3888"/>
                  <a:gd name="T29" fmla="*/ 55720677 h 593"/>
                  <a:gd name="T30" fmla="*/ 226830871 w 3888"/>
                  <a:gd name="T31" fmla="*/ 56878647 h 593"/>
                  <a:gd name="T32" fmla="*/ 316188181 w 3888"/>
                  <a:gd name="T33" fmla="*/ 55720677 h 593"/>
                  <a:gd name="T34" fmla="*/ 376884039 w 3888"/>
                  <a:gd name="T35" fmla="*/ 51216503 h 593"/>
                  <a:gd name="T36" fmla="*/ 444453286 w 3888"/>
                  <a:gd name="T37" fmla="*/ 40921761 h 593"/>
                  <a:gd name="T38" fmla="*/ 467408882 w 3888"/>
                  <a:gd name="T39" fmla="*/ 36417946 h 593"/>
                  <a:gd name="T40" fmla="*/ 488029772 w 3888"/>
                  <a:gd name="T41" fmla="*/ 27281174 h 593"/>
                  <a:gd name="T42" fmla="*/ 492569177 w 3888"/>
                  <a:gd name="T43" fmla="*/ 21619030 h 593"/>
                  <a:gd name="T44" fmla="*/ 494903522 w 3888"/>
                  <a:gd name="T45" fmla="*/ 13640587 h 593"/>
                  <a:gd name="T46" fmla="*/ 490364117 w 3888"/>
                  <a:gd name="T47" fmla="*/ 5662144 h 593"/>
                  <a:gd name="T48" fmla="*/ 494903522 w 3888"/>
                  <a:gd name="T49" fmla="*/ 9136772 h 593"/>
                  <a:gd name="T50" fmla="*/ 502944445 w 3888"/>
                  <a:gd name="T51" fmla="*/ 15956886 h 593"/>
                  <a:gd name="T52" fmla="*/ 504111617 w 3888"/>
                  <a:gd name="T53" fmla="*/ 21619030 h 593"/>
                  <a:gd name="T54" fmla="*/ 500609739 w 3888"/>
                  <a:gd name="T55" fmla="*/ 27281174 h 593"/>
                  <a:gd name="T56" fmla="*/ 491531650 w 3888"/>
                  <a:gd name="T57" fmla="*/ 35259617 h 593"/>
                  <a:gd name="T58" fmla="*/ 485695427 w 3888"/>
                  <a:gd name="T59" fmla="*/ 38734245 h 593"/>
                  <a:gd name="T60" fmla="*/ 450289510 w 3888"/>
                  <a:gd name="T61" fmla="*/ 52246049 h 593"/>
                  <a:gd name="T62" fmla="*/ 413586774 w 3888"/>
                  <a:gd name="T63" fmla="*/ 61382821 h 593"/>
                  <a:gd name="T64" fmla="*/ 386092134 w 3888"/>
                  <a:gd name="T65" fmla="*/ 65886636 h 593"/>
                  <a:gd name="T66" fmla="*/ 332140381 w 3888"/>
                  <a:gd name="T67" fmla="*/ 72707109 h 593"/>
                  <a:gd name="T68" fmla="*/ 277151100 w 3888"/>
                  <a:gd name="T69" fmla="*/ 76181378 h 593"/>
                  <a:gd name="T70" fmla="*/ 194796826 w 3888"/>
                  <a:gd name="T71" fmla="*/ 76181378 h 593"/>
                  <a:gd name="T72" fmla="*/ 153555046 w 3888"/>
                  <a:gd name="T73" fmla="*/ 73865079 h 593"/>
                  <a:gd name="T74" fmla="*/ 71071126 w 3888"/>
                  <a:gd name="T75" fmla="*/ 65886636 h 593"/>
                  <a:gd name="T76" fmla="*/ 29699340 w 3888"/>
                  <a:gd name="T77" fmla="*/ 59066522 h 593"/>
                  <a:gd name="T78" fmla="*/ 8040923 w 3888"/>
                  <a:gd name="T79" fmla="*/ 52246049 h 593"/>
                  <a:gd name="T80" fmla="*/ 2204699 w 3888"/>
                  <a:gd name="T81" fmla="*/ 47742234 h 593"/>
                  <a:gd name="T82" fmla="*/ 0 w 3888"/>
                  <a:gd name="T83" fmla="*/ 43238060 h 593"/>
                  <a:gd name="T84" fmla="*/ 2204699 w 3888"/>
                  <a:gd name="T85" fmla="*/ 35259617 h 593"/>
                  <a:gd name="T86" fmla="*/ 5706577 w 3888"/>
                  <a:gd name="T87" fmla="*/ 30755802 h 593"/>
                  <a:gd name="T88" fmla="*/ 23993122 w 3888"/>
                  <a:gd name="T89" fmla="*/ 19302731 h 593"/>
                  <a:gd name="T90" fmla="*/ 45781185 w 3888"/>
                  <a:gd name="T91" fmla="*/ 10294742 h 593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3888" h="593">
                    <a:moveTo>
                      <a:pt x="353" y="80"/>
                    </a:moveTo>
                    <a:lnTo>
                      <a:pt x="353" y="80"/>
                    </a:lnTo>
                    <a:lnTo>
                      <a:pt x="442" y="53"/>
                    </a:lnTo>
                    <a:lnTo>
                      <a:pt x="539" y="27"/>
                    </a:lnTo>
                    <a:lnTo>
                      <a:pt x="636" y="9"/>
                    </a:lnTo>
                    <a:lnTo>
                      <a:pt x="733" y="0"/>
                    </a:lnTo>
                    <a:lnTo>
                      <a:pt x="813" y="0"/>
                    </a:lnTo>
                    <a:lnTo>
                      <a:pt x="857" y="9"/>
                    </a:lnTo>
                    <a:lnTo>
                      <a:pt x="892" y="27"/>
                    </a:lnTo>
                    <a:lnTo>
                      <a:pt x="769" y="44"/>
                    </a:lnTo>
                    <a:lnTo>
                      <a:pt x="654" y="62"/>
                    </a:lnTo>
                    <a:lnTo>
                      <a:pt x="539" y="106"/>
                    </a:lnTo>
                    <a:lnTo>
                      <a:pt x="433" y="150"/>
                    </a:lnTo>
                    <a:lnTo>
                      <a:pt x="389" y="177"/>
                    </a:lnTo>
                    <a:lnTo>
                      <a:pt x="362" y="203"/>
                    </a:lnTo>
                    <a:lnTo>
                      <a:pt x="353" y="221"/>
                    </a:lnTo>
                    <a:lnTo>
                      <a:pt x="362" y="256"/>
                    </a:lnTo>
                    <a:lnTo>
                      <a:pt x="380" y="274"/>
                    </a:lnTo>
                    <a:lnTo>
                      <a:pt x="433" y="292"/>
                    </a:lnTo>
                    <a:lnTo>
                      <a:pt x="583" y="345"/>
                    </a:lnTo>
                    <a:lnTo>
                      <a:pt x="733" y="371"/>
                    </a:lnTo>
                    <a:lnTo>
                      <a:pt x="892" y="398"/>
                    </a:lnTo>
                    <a:lnTo>
                      <a:pt x="1051" y="415"/>
                    </a:lnTo>
                    <a:lnTo>
                      <a:pt x="1281" y="433"/>
                    </a:lnTo>
                    <a:lnTo>
                      <a:pt x="1511" y="442"/>
                    </a:lnTo>
                    <a:lnTo>
                      <a:pt x="1749" y="442"/>
                    </a:lnTo>
                    <a:lnTo>
                      <a:pt x="1979" y="442"/>
                    </a:lnTo>
                    <a:lnTo>
                      <a:pt x="2438" y="433"/>
                    </a:lnTo>
                    <a:lnTo>
                      <a:pt x="2906" y="398"/>
                    </a:lnTo>
                    <a:lnTo>
                      <a:pt x="3259" y="354"/>
                    </a:lnTo>
                    <a:lnTo>
                      <a:pt x="3427" y="318"/>
                    </a:lnTo>
                    <a:lnTo>
                      <a:pt x="3604" y="283"/>
                    </a:lnTo>
                    <a:lnTo>
                      <a:pt x="3710" y="239"/>
                    </a:lnTo>
                    <a:lnTo>
                      <a:pt x="3763" y="212"/>
                    </a:lnTo>
                    <a:lnTo>
                      <a:pt x="3798" y="168"/>
                    </a:lnTo>
                    <a:lnTo>
                      <a:pt x="3816" y="133"/>
                    </a:lnTo>
                    <a:lnTo>
                      <a:pt x="3816" y="106"/>
                    </a:lnTo>
                    <a:lnTo>
                      <a:pt x="3798" y="71"/>
                    </a:lnTo>
                    <a:lnTo>
                      <a:pt x="3781" y="44"/>
                    </a:lnTo>
                    <a:lnTo>
                      <a:pt x="3816" y="71"/>
                    </a:lnTo>
                    <a:lnTo>
                      <a:pt x="3852" y="97"/>
                    </a:lnTo>
                    <a:lnTo>
                      <a:pt x="3878" y="124"/>
                    </a:lnTo>
                    <a:lnTo>
                      <a:pt x="3887" y="150"/>
                    </a:lnTo>
                    <a:lnTo>
                      <a:pt x="3887" y="168"/>
                    </a:lnTo>
                    <a:lnTo>
                      <a:pt x="3860" y="212"/>
                    </a:lnTo>
                    <a:lnTo>
                      <a:pt x="3825" y="248"/>
                    </a:lnTo>
                    <a:lnTo>
                      <a:pt x="3790" y="274"/>
                    </a:lnTo>
                    <a:lnTo>
                      <a:pt x="3745" y="301"/>
                    </a:lnTo>
                    <a:lnTo>
                      <a:pt x="3613" y="362"/>
                    </a:lnTo>
                    <a:lnTo>
                      <a:pt x="3472" y="406"/>
                    </a:lnTo>
                    <a:lnTo>
                      <a:pt x="3330" y="442"/>
                    </a:lnTo>
                    <a:lnTo>
                      <a:pt x="3189" y="477"/>
                    </a:lnTo>
                    <a:lnTo>
                      <a:pt x="2977" y="512"/>
                    </a:lnTo>
                    <a:lnTo>
                      <a:pt x="2773" y="539"/>
                    </a:lnTo>
                    <a:lnTo>
                      <a:pt x="2561" y="565"/>
                    </a:lnTo>
                    <a:lnTo>
                      <a:pt x="2349" y="583"/>
                    </a:lnTo>
                    <a:lnTo>
                      <a:pt x="2137" y="592"/>
                    </a:lnTo>
                    <a:lnTo>
                      <a:pt x="1926" y="592"/>
                    </a:lnTo>
                    <a:lnTo>
                      <a:pt x="1502" y="592"/>
                    </a:lnTo>
                    <a:lnTo>
                      <a:pt x="1184" y="574"/>
                    </a:lnTo>
                    <a:lnTo>
                      <a:pt x="866" y="548"/>
                    </a:lnTo>
                    <a:lnTo>
                      <a:pt x="548" y="512"/>
                    </a:lnTo>
                    <a:lnTo>
                      <a:pt x="229" y="459"/>
                    </a:lnTo>
                    <a:lnTo>
                      <a:pt x="115" y="433"/>
                    </a:lnTo>
                    <a:lnTo>
                      <a:pt x="62" y="406"/>
                    </a:lnTo>
                    <a:lnTo>
                      <a:pt x="17" y="371"/>
                    </a:lnTo>
                    <a:lnTo>
                      <a:pt x="9" y="354"/>
                    </a:lnTo>
                    <a:lnTo>
                      <a:pt x="0" y="336"/>
                    </a:lnTo>
                    <a:lnTo>
                      <a:pt x="0" y="301"/>
                    </a:lnTo>
                    <a:lnTo>
                      <a:pt x="17" y="274"/>
                    </a:lnTo>
                    <a:lnTo>
                      <a:pt x="44" y="239"/>
                    </a:lnTo>
                    <a:lnTo>
                      <a:pt x="115" y="186"/>
                    </a:lnTo>
                    <a:lnTo>
                      <a:pt x="185" y="150"/>
                    </a:lnTo>
                    <a:lnTo>
                      <a:pt x="265" y="115"/>
                    </a:lnTo>
                    <a:lnTo>
                      <a:pt x="353" y="80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27" name="Freeform 8"/>
              <p:cNvSpPr>
                <a:spLocks noChangeArrowheads="1"/>
              </p:cNvSpPr>
              <p:nvPr/>
            </p:nvSpPr>
            <p:spPr bwMode="gray">
              <a:xfrm>
                <a:off x="5002213" y="3263900"/>
                <a:ext cx="1217612" cy="190500"/>
              </a:xfrm>
              <a:custGeom>
                <a:avLst/>
                <a:gdLst>
                  <a:gd name="T0" fmla="*/ 387622319 w 3384"/>
                  <a:gd name="T1" fmla="*/ 27285627 h 531"/>
                  <a:gd name="T2" fmla="*/ 387622319 w 3384"/>
                  <a:gd name="T3" fmla="*/ 27285627 h 531"/>
                  <a:gd name="T4" fmla="*/ 401475534 w 3384"/>
                  <a:gd name="T5" fmla="*/ 22652280 h 531"/>
                  <a:gd name="T6" fmla="*/ 415198856 w 3384"/>
                  <a:gd name="T7" fmla="*/ 16989299 h 531"/>
                  <a:gd name="T8" fmla="*/ 426592019 w 3384"/>
                  <a:gd name="T9" fmla="*/ 10167893 h 531"/>
                  <a:gd name="T10" fmla="*/ 432288241 w 3384"/>
                  <a:gd name="T11" fmla="*/ 5662980 h 531"/>
                  <a:gd name="T12" fmla="*/ 437984823 w 3384"/>
                  <a:gd name="T13" fmla="*/ 0 h 531"/>
                  <a:gd name="T14" fmla="*/ 437984823 w 3384"/>
                  <a:gd name="T15" fmla="*/ 0 h 531"/>
                  <a:gd name="T16" fmla="*/ 436819744 w 3384"/>
                  <a:gd name="T17" fmla="*/ 5662980 h 531"/>
                  <a:gd name="T18" fmla="*/ 434618759 w 3384"/>
                  <a:gd name="T19" fmla="*/ 11326319 h 531"/>
                  <a:gd name="T20" fmla="*/ 431123162 w 3384"/>
                  <a:gd name="T21" fmla="*/ 15830873 h 531"/>
                  <a:gd name="T22" fmla="*/ 427757098 w 3384"/>
                  <a:gd name="T23" fmla="*/ 20464220 h 531"/>
                  <a:gd name="T24" fmla="*/ 418564919 w 3384"/>
                  <a:gd name="T25" fmla="*/ 27285627 h 531"/>
                  <a:gd name="T26" fmla="*/ 409372740 w 3384"/>
                  <a:gd name="T27" fmla="*/ 32948966 h 531"/>
                  <a:gd name="T28" fmla="*/ 409372740 w 3384"/>
                  <a:gd name="T29" fmla="*/ 32948966 h 531"/>
                  <a:gd name="T30" fmla="*/ 389952837 w 3384"/>
                  <a:gd name="T31" fmla="*/ 42087226 h 531"/>
                  <a:gd name="T32" fmla="*/ 370532933 w 3384"/>
                  <a:gd name="T33" fmla="*/ 47750206 h 531"/>
                  <a:gd name="T34" fmla="*/ 348782511 w 3384"/>
                  <a:gd name="T35" fmla="*/ 53413186 h 531"/>
                  <a:gd name="T36" fmla="*/ 328197528 w 3384"/>
                  <a:gd name="T37" fmla="*/ 56759672 h 531"/>
                  <a:gd name="T38" fmla="*/ 328197528 w 3384"/>
                  <a:gd name="T39" fmla="*/ 56759672 h 531"/>
                  <a:gd name="T40" fmla="*/ 283531605 w 3384"/>
                  <a:gd name="T41" fmla="*/ 62422653 h 531"/>
                  <a:gd name="T42" fmla="*/ 238994855 w 3384"/>
                  <a:gd name="T43" fmla="*/ 65897932 h 531"/>
                  <a:gd name="T44" fmla="*/ 194328932 w 3384"/>
                  <a:gd name="T45" fmla="*/ 68214427 h 531"/>
                  <a:gd name="T46" fmla="*/ 149792542 w 3384"/>
                  <a:gd name="T47" fmla="*/ 67056000 h 531"/>
                  <a:gd name="T48" fmla="*/ 149792542 w 3384"/>
                  <a:gd name="T49" fmla="*/ 67056000 h 531"/>
                  <a:gd name="T50" fmla="*/ 118979475 w 3384"/>
                  <a:gd name="T51" fmla="*/ 65897932 h 531"/>
                  <a:gd name="T52" fmla="*/ 88037234 w 3384"/>
                  <a:gd name="T53" fmla="*/ 64739506 h 531"/>
                  <a:gd name="T54" fmla="*/ 58389245 w 3384"/>
                  <a:gd name="T55" fmla="*/ 61393020 h 531"/>
                  <a:gd name="T56" fmla="*/ 27447004 w 3384"/>
                  <a:gd name="T57" fmla="*/ 56759672 h 531"/>
                  <a:gd name="T58" fmla="*/ 27447004 w 3384"/>
                  <a:gd name="T59" fmla="*/ 56759672 h 531"/>
                  <a:gd name="T60" fmla="*/ 13723322 w 3384"/>
                  <a:gd name="T61" fmla="*/ 52254760 h 531"/>
                  <a:gd name="T62" fmla="*/ 5696582 w 3384"/>
                  <a:gd name="T63" fmla="*/ 49938266 h 531"/>
                  <a:gd name="T64" fmla="*/ 0 w 3384"/>
                  <a:gd name="T65" fmla="*/ 46591780 h 531"/>
                  <a:gd name="T66" fmla="*/ 0 w 3384"/>
                  <a:gd name="T67" fmla="*/ 46591780 h 531"/>
                  <a:gd name="T68" fmla="*/ 26281565 w 3384"/>
                  <a:gd name="T69" fmla="*/ 49938266 h 531"/>
                  <a:gd name="T70" fmla="*/ 53728569 w 3384"/>
                  <a:gd name="T71" fmla="*/ 53413186 h 531"/>
                  <a:gd name="T72" fmla="*/ 81175573 w 3384"/>
                  <a:gd name="T73" fmla="*/ 54571613 h 531"/>
                  <a:gd name="T74" fmla="*/ 107457138 w 3384"/>
                  <a:gd name="T75" fmla="*/ 55601246 h 531"/>
                  <a:gd name="T76" fmla="*/ 107457138 w 3384"/>
                  <a:gd name="T77" fmla="*/ 55601246 h 531"/>
                  <a:gd name="T78" fmla="*/ 152123060 w 3384"/>
                  <a:gd name="T79" fmla="*/ 56759672 h 531"/>
                  <a:gd name="T80" fmla="*/ 196659450 w 3384"/>
                  <a:gd name="T81" fmla="*/ 55601246 h 531"/>
                  <a:gd name="T82" fmla="*/ 241195840 w 3384"/>
                  <a:gd name="T83" fmla="*/ 52254760 h 531"/>
                  <a:gd name="T84" fmla="*/ 285861763 w 3384"/>
                  <a:gd name="T85" fmla="*/ 47750206 h 531"/>
                  <a:gd name="T86" fmla="*/ 285861763 w 3384"/>
                  <a:gd name="T87" fmla="*/ 47750206 h 531"/>
                  <a:gd name="T88" fmla="*/ 312143688 w 3384"/>
                  <a:gd name="T89" fmla="*/ 44274927 h 531"/>
                  <a:gd name="T90" fmla="*/ 337389347 w 3384"/>
                  <a:gd name="T91" fmla="*/ 39770373 h 531"/>
                  <a:gd name="T92" fmla="*/ 362505833 w 3384"/>
                  <a:gd name="T93" fmla="*/ 34107393 h 531"/>
                  <a:gd name="T94" fmla="*/ 387622319 w 3384"/>
                  <a:gd name="T95" fmla="*/ 27285627 h 531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384" h="531">
                    <a:moveTo>
                      <a:pt x="2994" y="212"/>
                    </a:moveTo>
                    <a:lnTo>
                      <a:pt x="2994" y="212"/>
                    </a:lnTo>
                    <a:lnTo>
                      <a:pt x="3101" y="176"/>
                    </a:lnTo>
                    <a:lnTo>
                      <a:pt x="3207" y="132"/>
                    </a:lnTo>
                    <a:lnTo>
                      <a:pt x="3295" y="79"/>
                    </a:lnTo>
                    <a:lnTo>
                      <a:pt x="3339" y="44"/>
                    </a:lnTo>
                    <a:lnTo>
                      <a:pt x="3383" y="0"/>
                    </a:lnTo>
                    <a:lnTo>
                      <a:pt x="3374" y="44"/>
                    </a:lnTo>
                    <a:lnTo>
                      <a:pt x="3357" y="88"/>
                    </a:lnTo>
                    <a:lnTo>
                      <a:pt x="3330" y="123"/>
                    </a:lnTo>
                    <a:lnTo>
                      <a:pt x="3304" y="159"/>
                    </a:lnTo>
                    <a:lnTo>
                      <a:pt x="3233" y="212"/>
                    </a:lnTo>
                    <a:lnTo>
                      <a:pt x="3162" y="256"/>
                    </a:lnTo>
                    <a:lnTo>
                      <a:pt x="3012" y="327"/>
                    </a:lnTo>
                    <a:lnTo>
                      <a:pt x="2862" y="371"/>
                    </a:lnTo>
                    <a:lnTo>
                      <a:pt x="2694" y="415"/>
                    </a:lnTo>
                    <a:lnTo>
                      <a:pt x="2535" y="441"/>
                    </a:lnTo>
                    <a:lnTo>
                      <a:pt x="2190" y="485"/>
                    </a:lnTo>
                    <a:lnTo>
                      <a:pt x="1846" y="512"/>
                    </a:lnTo>
                    <a:lnTo>
                      <a:pt x="1501" y="530"/>
                    </a:lnTo>
                    <a:lnTo>
                      <a:pt x="1157" y="521"/>
                    </a:lnTo>
                    <a:lnTo>
                      <a:pt x="919" y="512"/>
                    </a:lnTo>
                    <a:lnTo>
                      <a:pt x="680" y="503"/>
                    </a:lnTo>
                    <a:lnTo>
                      <a:pt x="451" y="477"/>
                    </a:lnTo>
                    <a:lnTo>
                      <a:pt x="212" y="441"/>
                    </a:lnTo>
                    <a:lnTo>
                      <a:pt x="106" y="406"/>
                    </a:lnTo>
                    <a:lnTo>
                      <a:pt x="44" y="388"/>
                    </a:lnTo>
                    <a:lnTo>
                      <a:pt x="0" y="362"/>
                    </a:lnTo>
                    <a:lnTo>
                      <a:pt x="203" y="388"/>
                    </a:lnTo>
                    <a:lnTo>
                      <a:pt x="415" y="415"/>
                    </a:lnTo>
                    <a:lnTo>
                      <a:pt x="627" y="424"/>
                    </a:lnTo>
                    <a:lnTo>
                      <a:pt x="830" y="432"/>
                    </a:lnTo>
                    <a:lnTo>
                      <a:pt x="1175" y="441"/>
                    </a:lnTo>
                    <a:lnTo>
                      <a:pt x="1519" y="432"/>
                    </a:lnTo>
                    <a:lnTo>
                      <a:pt x="1863" y="406"/>
                    </a:lnTo>
                    <a:lnTo>
                      <a:pt x="2208" y="371"/>
                    </a:lnTo>
                    <a:lnTo>
                      <a:pt x="2411" y="344"/>
                    </a:lnTo>
                    <a:lnTo>
                      <a:pt x="2606" y="309"/>
                    </a:lnTo>
                    <a:lnTo>
                      <a:pt x="2800" y="265"/>
                    </a:lnTo>
                    <a:lnTo>
                      <a:pt x="2994" y="212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28" name="Freeform 9"/>
              <p:cNvSpPr>
                <a:spLocks noChangeArrowheads="1"/>
              </p:cNvSpPr>
              <p:nvPr/>
            </p:nvSpPr>
            <p:spPr bwMode="gray">
              <a:xfrm>
                <a:off x="4686300" y="3584575"/>
                <a:ext cx="201613" cy="792163"/>
              </a:xfrm>
              <a:custGeom>
                <a:avLst/>
                <a:gdLst>
                  <a:gd name="T0" fmla="*/ 35770048 w 558"/>
                  <a:gd name="T1" fmla="*/ 174153019 h 2199"/>
                  <a:gd name="T2" fmla="*/ 35770048 w 558"/>
                  <a:gd name="T3" fmla="*/ 174153019 h 2199"/>
                  <a:gd name="T4" fmla="*/ 36945040 w 558"/>
                  <a:gd name="T5" fmla="*/ 0 h 2199"/>
                  <a:gd name="T6" fmla="*/ 36945040 w 558"/>
                  <a:gd name="T7" fmla="*/ 0 h 2199"/>
                  <a:gd name="T8" fmla="*/ 72715089 w 558"/>
                  <a:gd name="T9" fmla="*/ 0 h 2199"/>
                  <a:gd name="T10" fmla="*/ 72715089 w 558"/>
                  <a:gd name="T11" fmla="*/ 0 h 2199"/>
                  <a:gd name="T12" fmla="*/ 72715089 w 558"/>
                  <a:gd name="T13" fmla="*/ 194786722 h 2199"/>
                  <a:gd name="T14" fmla="*/ 72715089 w 558"/>
                  <a:gd name="T15" fmla="*/ 194786722 h 2199"/>
                  <a:gd name="T16" fmla="*/ 72715089 w 558"/>
                  <a:gd name="T17" fmla="*/ 208412718 h 2199"/>
                  <a:gd name="T18" fmla="*/ 71540097 w 558"/>
                  <a:gd name="T19" fmla="*/ 222168400 h 2199"/>
                  <a:gd name="T20" fmla="*/ 68015121 w 558"/>
                  <a:gd name="T21" fmla="*/ 235924081 h 2199"/>
                  <a:gd name="T22" fmla="*/ 65795933 w 558"/>
                  <a:gd name="T23" fmla="*/ 242802102 h 2199"/>
                  <a:gd name="T24" fmla="*/ 63445949 w 558"/>
                  <a:gd name="T25" fmla="*/ 248511872 h 2199"/>
                  <a:gd name="T26" fmla="*/ 63445949 w 558"/>
                  <a:gd name="T27" fmla="*/ 248511872 h 2199"/>
                  <a:gd name="T28" fmla="*/ 58876777 w 558"/>
                  <a:gd name="T29" fmla="*/ 255389893 h 2199"/>
                  <a:gd name="T30" fmla="*/ 54177171 w 558"/>
                  <a:gd name="T31" fmla="*/ 261229708 h 2199"/>
                  <a:gd name="T32" fmla="*/ 49607999 w 558"/>
                  <a:gd name="T33" fmla="*/ 265771587 h 2199"/>
                  <a:gd name="T34" fmla="*/ 43863835 w 558"/>
                  <a:gd name="T35" fmla="*/ 270313466 h 2199"/>
                  <a:gd name="T36" fmla="*/ 31200876 w 558"/>
                  <a:gd name="T37" fmla="*/ 279527269 h 2199"/>
                  <a:gd name="T38" fmla="*/ 17362926 w 558"/>
                  <a:gd name="T39" fmla="*/ 285237399 h 2199"/>
                  <a:gd name="T40" fmla="*/ 17362926 w 558"/>
                  <a:gd name="T41" fmla="*/ 285237399 h 2199"/>
                  <a:gd name="T42" fmla="*/ 0 w 558"/>
                  <a:gd name="T43" fmla="*/ 265771587 h 2199"/>
                  <a:gd name="T44" fmla="*/ 0 w 558"/>
                  <a:gd name="T45" fmla="*/ 265771587 h 2199"/>
                  <a:gd name="T46" fmla="*/ 0 w 558"/>
                  <a:gd name="T47" fmla="*/ 265771587 h 2199"/>
                  <a:gd name="T48" fmla="*/ 11488328 w 558"/>
                  <a:gd name="T49" fmla="*/ 258893566 h 2199"/>
                  <a:gd name="T50" fmla="*/ 20757106 w 558"/>
                  <a:gd name="T51" fmla="*/ 249680123 h 2199"/>
                  <a:gd name="T52" fmla="*/ 25326278 w 558"/>
                  <a:gd name="T53" fmla="*/ 245137884 h 2199"/>
                  <a:gd name="T54" fmla="*/ 28850893 w 558"/>
                  <a:gd name="T55" fmla="*/ 239428115 h 2199"/>
                  <a:gd name="T56" fmla="*/ 32245073 w 558"/>
                  <a:gd name="T57" fmla="*/ 233717985 h 2199"/>
                  <a:gd name="T58" fmla="*/ 33420065 w 558"/>
                  <a:gd name="T59" fmla="*/ 226840324 h 2199"/>
                  <a:gd name="T60" fmla="*/ 33420065 w 558"/>
                  <a:gd name="T61" fmla="*/ 226840324 h 2199"/>
                  <a:gd name="T62" fmla="*/ 35770048 w 558"/>
                  <a:gd name="T63" fmla="*/ 214252533 h 2199"/>
                  <a:gd name="T64" fmla="*/ 35770048 w 558"/>
                  <a:gd name="T65" fmla="*/ 200496491 h 2199"/>
                  <a:gd name="T66" fmla="*/ 35770048 w 558"/>
                  <a:gd name="T67" fmla="*/ 174153019 h 219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558" h="2199">
                    <a:moveTo>
                      <a:pt x="274" y="1342"/>
                    </a:moveTo>
                    <a:lnTo>
                      <a:pt x="274" y="1342"/>
                    </a:lnTo>
                    <a:lnTo>
                      <a:pt x="283" y="0"/>
                    </a:lnTo>
                    <a:lnTo>
                      <a:pt x="557" y="0"/>
                    </a:lnTo>
                    <a:lnTo>
                      <a:pt x="557" y="1501"/>
                    </a:lnTo>
                    <a:lnTo>
                      <a:pt x="557" y="1606"/>
                    </a:lnTo>
                    <a:lnTo>
                      <a:pt x="548" y="1712"/>
                    </a:lnTo>
                    <a:lnTo>
                      <a:pt x="521" y="1818"/>
                    </a:lnTo>
                    <a:lnTo>
                      <a:pt x="504" y="1871"/>
                    </a:lnTo>
                    <a:lnTo>
                      <a:pt x="486" y="1915"/>
                    </a:lnTo>
                    <a:lnTo>
                      <a:pt x="451" y="1968"/>
                    </a:lnTo>
                    <a:lnTo>
                      <a:pt x="415" y="2013"/>
                    </a:lnTo>
                    <a:lnTo>
                      <a:pt x="380" y="2048"/>
                    </a:lnTo>
                    <a:lnTo>
                      <a:pt x="336" y="2083"/>
                    </a:lnTo>
                    <a:lnTo>
                      <a:pt x="239" y="2154"/>
                    </a:lnTo>
                    <a:lnTo>
                      <a:pt x="133" y="2198"/>
                    </a:lnTo>
                    <a:lnTo>
                      <a:pt x="0" y="2048"/>
                    </a:lnTo>
                    <a:lnTo>
                      <a:pt x="88" y="1995"/>
                    </a:lnTo>
                    <a:lnTo>
                      <a:pt x="159" y="1924"/>
                    </a:lnTo>
                    <a:lnTo>
                      <a:pt x="194" y="1889"/>
                    </a:lnTo>
                    <a:lnTo>
                      <a:pt x="221" y="1845"/>
                    </a:lnTo>
                    <a:lnTo>
                      <a:pt x="247" y="1801"/>
                    </a:lnTo>
                    <a:lnTo>
                      <a:pt x="256" y="1748"/>
                    </a:lnTo>
                    <a:lnTo>
                      <a:pt x="274" y="1651"/>
                    </a:lnTo>
                    <a:lnTo>
                      <a:pt x="274" y="1545"/>
                    </a:lnTo>
                    <a:lnTo>
                      <a:pt x="274" y="1342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29" name="Freeform 10"/>
              <p:cNvSpPr>
                <a:spLocks noChangeArrowheads="1"/>
              </p:cNvSpPr>
              <p:nvPr/>
            </p:nvSpPr>
            <p:spPr bwMode="gray">
              <a:xfrm>
                <a:off x="4956175" y="3740150"/>
                <a:ext cx="363538" cy="481013"/>
              </a:xfrm>
              <a:custGeom>
                <a:avLst/>
                <a:gdLst>
                  <a:gd name="T0" fmla="*/ 8048277 w 1009"/>
                  <a:gd name="T1" fmla="*/ 13781708 h 1334"/>
                  <a:gd name="T2" fmla="*/ 45953869 w 1009"/>
                  <a:gd name="T3" fmla="*/ 2340161 h 1334"/>
                  <a:gd name="T4" fmla="*/ 74642386 w 1009"/>
                  <a:gd name="T5" fmla="*/ 0 h 1334"/>
                  <a:gd name="T6" fmla="*/ 84897472 w 1009"/>
                  <a:gd name="T7" fmla="*/ 1170080 h 1334"/>
                  <a:gd name="T8" fmla="*/ 104369274 w 1009"/>
                  <a:gd name="T9" fmla="*/ 5720593 h 1334"/>
                  <a:gd name="T10" fmla="*/ 116961236 w 1009"/>
                  <a:gd name="T11" fmla="*/ 13781708 h 1334"/>
                  <a:gd name="T12" fmla="*/ 120466189 w 1009"/>
                  <a:gd name="T13" fmla="*/ 18332581 h 1334"/>
                  <a:gd name="T14" fmla="*/ 128514466 w 1009"/>
                  <a:gd name="T15" fmla="*/ 33284369 h 1334"/>
                  <a:gd name="T16" fmla="*/ 130851342 w 1009"/>
                  <a:gd name="T17" fmla="*/ 50576678 h 1334"/>
                  <a:gd name="T18" fmla="*/ 130851342 w 1009"/>
                  <a:gd name="T19" fmla="*/ 169932806 h 1334"/>
                  <a:gd name="T20" fmla="*/ 104369274 w 1009"/>
                  <a:gd name="T21" fmla="*/ 169932806 h 1334"/>
                  <a:gd name="T22" fmla="*/ 100994387 w 1009"/>
                  <a:gd name="T23" fmla="*/ 151600586 h 1334"/>
                  <a:gd name="T24" fmla="*/ 94114187 w 1009"/>
                  <a:gd name="T25" fmla="*/ 157321179 h 1334"/>
                  <a:gd name="T26" fmla="*/ 76849195 w 1009"/>
                  <a:gd name="T27" fmla="*/ 167592646 h 1334"/>
                  <a:gd name="T28" fmla="*/ 67632480 w 1009"/>
                  <a:gd name="T29" fmla="*/ 171103247 h 1334"/>
                  <a:gd name="T30" fmla="*/ 45953869 w 1009"/>
                  <a:gd name="T31" fmla="*/ 173313239 h 1334"/>
                  <a:gd name="T32" fmla="*/ 24145192 w 1009"/>
                  <a:gd name="T33" fmla="*/ 168762726 h 1334"/>
                  <a:gd name="T34" fmla="*/ 16096915 w 1009"/>
                  <a:gd name="T35" fmla="*/ 164212213 h 1334"/>
                  <a:gd name="T36" fmla="*/ 4543324 w 1009"/>
                  <a:gd name="T37" fmla="*/ 151600586 h 1334"/>
                  <a:gd name="T38" fmla="*/ 1168438 w 1009"/>
                  <a:gd name="T39" fmla="*/ 142369391 h 1334"/>
                  <a:gd name="T40" fmla="*/ 0 w 1009"/>
                  <a:gd name="T41" fmla="*/ 124036810 h 1334"/>
                  <a:gd name="T42" fmla="*/ 2336515 w 1009"/>
                  <a:gd name="T43" fmla="*/ 111425183 h 1334"/>
                  <a:gd name="T44" fmla="*/ 6880200 w 1009"/>
                  <a:gd name="T45" fmla="*/ 98683387 h 1334"/>
                  <a:gd name="T46" fmla="*/ 11423524 w 1009"/>
                  <a:gd name="T47" fmla="*/ 94132874 h 1334"/>
                  <a:gd name="T48" fmla="*/ 19471801 w 1009"/>
                  <a:gd name="T49" fmla="*/ 86071759 h 1334"/>
                  <a:gd name="T50" fmla="*/ 41280479 w 1009"/>
                  <a:gd name="T51" fmla="*/ 75800293 h 1334"/>
                  <a:gd name="T52" fmla="*/ 52833709 w 1009"/>
                  <a:gd name="T53" fmla="*/ 72289691 h 1334"/>
                  <a:gd name="T54" fmla="*/ 74642386 w 1009"/>
                  <a:gd name="T55" fmla="*/ 70079339 h 1334"/>
                  <a:gd name="T56" fmla="*/ 96320996 w 1009"/>
                  <a:gd name="T57" fmla="*/ 70079339 h 1334"/>
                  <a:gd name="T58" fmla="*/ 95282625 w 1009"/>
                  <a:gd name="T59" fmla="*/ 44856085 h 1334"/>
                  <a:gd name="T60" fmla="*/ 91777672 w 1009"/>
                  <a:gd name="T61" fmla="*/ 36794970 h 1334"/>
                  <a:gd name="T62" fmla="*/ 87233988 w 1009"/>
                  <a:gd name="T63" fmla="*/ 32114288 h 1334"/>
                  <a:gd name="T64" fmla="*/ 75680757 w 1009"/>
                  <a:gd name="T65" fmla="*/ 26393695 h 1334"/>
                  <a:gd name="T66" fmla="*/ 68800918 w 1009"/>
                  <a:gd name="T67" fmla="*/ 25223254 h 1334"/>
                  <a:gd name="T68" fmla="*/ 40112041 w 1009"/>
                  <a:gd name="T69" fmla="*/ 27563776 h 1334"/>
                  <a:gd name="T70" fmla="*/ 13760039 w 1009"/>
                  <a:gd name="T71" fmla="*/ 34454810 h 1334"/>
                  <a:gd name="T72" fmla="*/ 8048277 w 1009"/>
                  <a:gd name="T73" fmla="*/ 13781708 h 1334"/>
                  <a:gd name="T74" fmla="*/ 52833709 w 1009"/>
                  <a:gd name="T75" fmla="*/ 95302954 h 1334"/>
                  <a:gd name="T76" fmla="*/ 41280479 w 1009"/>
                  <a:gd name="T77" fmla="*/ 102193628 h 1334"/>
                  <a:gd name="T78" fmla="*/ 35568716 w 1009"/>
                  <a:gd name="T79" fmla="*/ 112465094 h 1334"/>
                  <a:gd name="T80" fmla="*/ 34400279 w 1009"/>
                  <a:gd name="T81" fmla="*/ 119356128 h 1334"/>
                  <a:gd name="T82" fmla="*/ 35568716 w 1009"/>
                  <a:gd name="T83" fmla="*/ 133137836 h 1334"/>
                  <a:gd name="T84" fmla="*/ 39073670 w 1009"/>
                  <a:gd name="T85" fmla="*/ 138988598 h 1334"/>
                  <a:gd name="T86" fmla="*/ 50497194 w 1009"/>
                  <a:gd name="T87" fmla="*/ 146919904 h 1334"/>
                  <a:gd name="T88" fmla="*/ 64257233 w 1009"/>
                  <a:gd name="T89" fmla="*/ 146919904 h 1334"/>
                  <a:gd name="T90" fmla="*/ 73473948 w 1009"/>
                  <a:gd name="T91" fmla="*/ 145749824 h 1334"/>
                  <a:gd name="T92" fmla="*/ 89440797 w 1009"/>
                  <a:gd name="T93" fmla="*/ 136648437 h 1334"/>
                  <a:gd name="T94" fmla="*/ 96320996 w 1009"/>
                  <a:gd name="T95" fmla="*/ 130927844 h 1334"/>
                  <a:gd name="T96" fmla="*/ 96320996 w 1009"/>
                  <a:gd name="T97" fmla="*/ 91922522 h 1334"/>
                  <a:gd name="T98" fmla="*/ 63089156 w 1009"/>
                  <a:gd name="T99" fmla="*/ 92962433 h 133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009" h="1334">
                    <a:moveTo>
                      <a:pt x="62" y="106"/>
                    </a:moveTo>
                    <a:lnTo>
                      <a:pt x="62" y="106"/>
                    </a:lnTo>
                    <a:lnTo>
                      <a:pt x="203" y="53"/>
                    </a:lnTo>
                    <a:lnTo>
                      <a:pt x="354" y="18"/>
                    </a:lnTo>
                    <a:lnTo>
                      <a:pt x="504" y="0"/>
                    </a:lnTo>
                    <a:lnTo>
                      <a:pt x="575" y="0"/>
                    </a:lnTo>
                    <a:lnTo>
                      <a:pt x="654" y="9"/>
                    </a:lnTo>
                    <a:lnTo>
                      <a:pt x="734" y="18"/>
                    </a:lnTo>
                    <a:lnTo>
                      <a:pt x="804" y="44"/>
                    </a:lnTo>
                    <a:lnTo>
                      <a:pt x="875" y="88"/>
                    </a:lnTo>
                    <a:lnTo>
                      <a:pt x="901" y="106"/>
                    </a:lnTo>
                    <a:lnTo>
                      <a:pt x="928" y="141"/>
                    </a:lnTo>
                    <a:lnTo>
                      <a:pt x="963" y="194"/>
                    </a:lnTo>
                    <a:lnTo>
                      <a:pt x="990" y="256"/>
                    </a:lnTo>
                    <a:lnTo>
                      <a:pt x="1008" y="327"/>
                    </a:lnTo>
                    <a:lnTo>
                      <a:pt x="1008" y="389"/>
                    </a:lnTo>
                    <a:lnTo>
                      <a:pt x="1008" y="1307"/>
                    </a:lnTo>
                    <a:lnTo>
                      <a:pt x="804" y="1307"/>
                    </a:lnTo>
                    <a:lnTo>
                      <a:pt x="778" y="1166"/>
                    </a:lnTo>
                    <a:lnTo>
                      <a:pt x="725" y="1210"/>
                    </a:lnTo>
                    <a:lnTo>
                      <a:pt x="663" y="1254"/>
                    </a:lnTo>
                    <a:lnTo>
                      <a:pt x="592" y="1289"/>
                    </a:lnTo>
                    <a:lnTo>
                      <a:pt x="521" y="1316"/>
                    </a:lnTo>
                    <a:lnTo>
                      <a:pt x="442" y="1325"/>
                    </a:lnTo>
                    <a:lnTo>
                      <a:pt x="354" y="1333"/>
                    </a:lnTo>
                    <a:lnTo>
                      <a:pt x="265" y="1316"/>
                    </a:lnTo>
                    <a:lnTo>
                      <a:pt x="186" y="1298"/>
                    </a:lnTo>
                    <a:lnTo>
                      <a:pt x="124" y="1263"/>
                    </a:lnTo>
                    <a:lnTo>
                      <a:pt x="80" y="1219"/>
                    </a:lnTo>
                    <a:lnTo>
                      <a:pt x="35" y="1166"/>
                    </a:lnTo>
                    <a:lnTo>
                      <a:pt x="9" y="1095"/>
                    </a:lnTo>
                    <a:lnTo>
                      <a:pt x="0" y="998"/>
                    </a:lnTo>
                    <a:lnTo>
                      <a:pt x="0" y="954"/>
                    </a:lnTo>
                    <a:lnTo>
                      <a:pt x="0" y="901"/>
                    </a:lnTo>
                    <a:lnTo>
                      <a:pt x="18" y="857"/>
                    </a:lnTo>
                    <a:lnTo>
                      <a:pt x="35" y="804"/>
                    </a:lnTo>
                    <a:lnTo>
                      <a:pt x="53" y="759"/>
                    </a:lnTo>
                    <a:lnTo>
                      <a:pt x="88" y="724"/>
                    </a:lnTo>
                    <a:lnTo>
                      <a:pt x="115" y="689"/>
                    </a:lnTo>
                    <a:lnTo>
                      <a:pt x="150" y="662"/>
                    </a:lnTo>
                    <a:lnTo>
                      <a:pt x="230" y="609"/>
                    </a:lnTo>
                    <a:lnTo>
                      <a:pt x="318" y="583"/>
                    </a:lnTo>
                    <a:lnTo>
                      <a:pt x="407" y="556"/>
                    </a:lnTo>
                    <a:lnTo>
                      <a:pt x="495" y="548"/>
                    </a:lnTo>
                    <a:lnTo>
                      <a:pt x="575" y="539"/>
                    </a:lnTo>
                    <a:lnTo>
                      <a:pt x="742" y="539"/>
                    </a:lnTo>
                    <a:lnTo>
                      <a:pt x="742" y="406"/>
                    </a:lnTo>
                    <a:lnTo>
                      <a:pt x="734" y="345"/>
                    </a:lnTo>
                    <a:lnTo>
                      <a:pt x="725" y="309"/>
                    </a:lnTo>
                    <a:lnTo>
                      <a:pt x="707" y="283"/>
                    </a:lnTo>
                    <a:lnTo>
                      <a:pt x="672" y="247"/>
                    </a:lnTo>
                    <a:lnTo>
                      <a:pt x="628" y="221"/>
                    </a:lnTo>
                    <a:lnTo>
                      <a:pt x="583" y="203"/>
                    </a:lnTo>
                    <a:lnTo>
                      <a:pt x="530" y="194"/>
                    </a:lnTo>
                    <a:lnTo>
                      <a:pt x="424" y="194"/>
                    </a:lnTo>
                    <a:lnTo>
                      <a:pt x="309" y="212"/>
                    </a:lnTo>
                    <a:lnTo>
                      <a:pt x="203" y="239"/>
                    </a:lnTo>
                    <a:lnTo>
                      <a:pt x="106" y="265"/>
                    </a:lnTo>
                    <a:lnTo>
                      <a:pt x="62" y="106"/>
                    </a:lnTo>
                    <a:close/>
                    <a:moveTo>
                      <a:pt x="407" y="733"/>
                    </a:moveTo>
                    <a:lnTo>
                      <a:pt x="407" y="733"/>
                    </a:lnTo>
                    <a:lnTo>
                      <a:pt x="362" y="759"/>
                    </a:lnTo>
                    <a:lnTo>
                      <a:pt x="318" y="786"/>
                    </a:lnTo>
                    <a:lnTo>
                      <a:pt x="292" y="821"/>
                    </a:lnTo>
                    <a:lnTo>
                      <a:pt x="274" y="865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1" y="1069"/>
                    </a:lnTo>
                    <a:lnTo>
                      <a:pt x="345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6" y="1121"/>
                    </a:lnTo>
                    <a:lnTo>
                      <a:pt x="628" y="1086"/>
                    </a:lnTo>
                    <a:lnTo>
                      <a:pt x="689" y="1051"/>
                    </a:lnTo>
                    <a:lnTo>
                      <a:pt x="742" y="1007"/>
                    </a:lnTo>
                    <a:lnTo>
                      <a:pt x="742" y="707"/>
                    </a:lnTo>
                    <a:lnTo>
                      <a:pt x="575" y="707"/>
                    </a:lnTo>
                    <a:lnTo>
                      <a:pt x="486" y="715"/>
                    </a:lnTo>
                    <a:lnTo>
                      <a:pt x="407" y="733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30" name="Freeform 11"/>
              <p:cNvSpPr>
                <a:spLocks noChangeArrowheads="1"/>
              </p:cNvSpPr>
              <p:nvPr/>
            </p:nvSpPr>
            <p:spPr bwMode="gray">
              <a:xfrm>
                <a:off x="5818188" y="3740150"/>
                <a:ext cx="363537" cy="481013"/>
              </a:xfrm>
              <a:custGeom>
                <a:avLst/>
                <a:gdLst>
                  <a:gd name="T0" fmla="*/ 9234850 w 1008"/>
                  <a:gd name="T1" fmla="*/ 13781708 h 1334"/>
                  <a:gd name="T2" fmla="*/ 45914579 w 1008"/>
                  <a:gd name="T3" fmla="*/ 2340161 h 1334"/>
                  <a:gd name="T4" fmla="*/ 75830644 w 1008"/>
                  <a:gd name="T5" fmla="*/ 0 h 1334"/>
                  <a:gd name="T6" fmla="*/ 86236170 w 1008"/>
                  <a:gd name="T7" fmla="*/ 1170080 h 1334"/>
                  <a:gd name="T8" fmla="*/ 104576034 w 1008"/>
                  <a:gd name="T9" fmla="*/ 5720593 h 1334"/>
                  <a:gd name="T10" fmla="*/ 120704743 w 1008"/>
                  <a:gd name="T11" fmla="*/ 17292309 h 1334"/>
                  <a:gd name="T12" fmla="*/ 126427926 w 1008"/>
                  <a:gd name="T13" fmla="*/ 25223254 h 1334"/>
                  <a:gd name="T14" fmla="*/ 130980073 w 1008"/>
                  <a:gd name="T15" fmla="*/ 43686005 h 1334"/>
                  <a:gd name="T16" fmla="*/ 130980073 w 1008"/>
                  <a:gd name="T17" fmla="*/ 52787030 h 1334"/>
                  <a:gd name="T18" fmla="*/ 130980073 w 1008"/>
                  <a:gd name="T19" fmla="*/ 169932806 h 1334"/>
                  <a:gd name="T20" fmla="*/ 104576034 w 1008"/>
                  <a:gd name="T21" fmla="*/ 169932806 h 1334"/>
                  <a:gd name="T22" fmla="*/ 102234683 w 1008"/>
                  <a:gd name="T23" fmla="*/ 151600586 h 1334"/>
                  <a:gd name="T24" fmla="*/ 81553828 w 1008"/>
                  <a:gd name="T25" fmla="*/ 165382294 h 1334"/>
                  <a:gd name="T26" fmla="*/ 57490780 w 1008"/>
                  <a:gd name="T27" fmla="*/ 172273328 h 1334"/>
                  <a:gd name="T28" fmla="*/ 45914579 w 1008"/>
                  <a:gd name="T29" fmla="*/ 173313239 h 1334"/>
                  <a:gd name="T30" fmla="*/ 28745390 w 1008"/>
                  <a:gd name="T31" fmla="*/ 169932806 h 1334"/>
                  <a:gd name="T32" fmla="*/ 17169189 w 1008"/>
                  <a:gd name="T33" fmla="*/ 164212213 h 1334"/>
                  <a:gd name="T34" fmla="*/ 12616681 w 1008"/>
                  <a:gd name="T35" fmla="*/ 160701612 h 1334"/>
                  <a:gd name="T36" fmla="*/ 5723183 w 1008"/>
                  <a:gd name="T37" fmla="*/ 150430145 h 1334"/>
                  <a:gd name="T38" fmla="*/ 1170676 w 1008"/>
                  <a:gd name="T39" fmla="*/ 138988598 h 1334"/>
                  <a:gd name="T40" fmla="*/ 0 w 1008"/>
                  <a:gd name="T41" fmla="*/ 126247162 h 1334"/>
                  <a:gd name="T42" fmla="*/ 1170676 w 1008"/>
                  <a:gd name="T43" fmla="*/ 113635175 h 1334"/>
                  <a:gd name="T44" fmla="*/ 4552507 w 1008"/>
                  <a:gd name="T45" fmla="*/ 103364069 h 1334"/>
                  <a:gd name="T46" fmla="*/ 19510540 w 1008"/>
                  <a:gd name="T47" fmla="*/ 86071759 h 1334"/>
                  <a:gd name="T48" fmla="*/ 28745390 w 1008"/>
                  <a:gd name="T49" fmla="*/ 80350806 h 1334"/>
                  <a:gd name="T50" fmla="*/ 44743903 w 1008"/>
                  <a:gd name="T51" fmla="*/ 74630213 h 1334"/>
                  <a:gd name="T52" fmla="*/ 80383152 w 1008"/>
                  <a:gd name="T53" fmla="*/ 70079339 h 1334"/>
                  <a:gd name="T54" fmla="*/ 97682176 w 1008"/>
                  <a:gd name="T55" fmla="*/ 70079339 h 1334"/>
                  <a:gd name="T56" fmla="*/ 96511860 w 1008"/>
                  <a:gd name="T57" fmla="*/ 45896357 h 1334"/>
                  <a:gd name="T58" fmla="*/ 93130029 w 1008"/>
                  <a:gd name="T59" fmla="*/ 37965051 h 1334"/>
                  <a:gd name="T60" fmla="*/ 83894818 w 1008"/>
                  <a:gd name="T61" fmla="*/ 28733856 h 1334"/>
                  <a:gd name="T62" fmla="*/ 71278137 w 1008"/>
                  <a:gd name="T63" fmla="*/ 25223254 h 1334"/>
                  <a:gd name="T64" fmla="*/ 56320104 w 1008"/>
                  <a:gd name="T65" fmla="*/ 25223254 h 1334"/>
                  <a:gd name="T66" fmla="*/ 27574714 w 1008"/>
                  <a:gd name="T67" fmla="*/ 29903936 h 1334"/>
                  <a:gd name="T68" fmla="*/ 13787357 w 1008"/>
                  <a:gd name="T69" fmla="*/ 34454810 h 1334"/>
                  <a:gd name="T70" fmla="*/ 51767597 w 1008"/>
                  <a:gd name="T71" fmla="*/ 96473035 h 1334"/>
                  <a:gd name="T72" fmla="*/ 47085255 w 1008"/>
                  <a:gd name="T73" fmla="*/ 98683387 h 1334"/>
                  <a:gd name="T74" fmla="*/ 37850405 w 1008"/>
                  <a:gd name="T75" fmla="*/ 106744501 h 1334"/>
                  <a:gd name="T76" fmla="*/ 35639249 w 1008"/>
                  <a:gd name="T77" fmla="*/ 111425183 h 1334"/>
                  <a:gd name="T78" fmla="*/ 34468573 w 1008"/>
                  <a:gd name="T79" fmla="*/ 126247162 h 1334"/>
                  <a:gd name="T80" fmla="*/ 39021081 w 1008"/>
                  <a:gd name="T81" fmla="*/ 138988598 h 1334"/>
                  <a:gd name="T82" fmla="*/ 44743903 w 1008"/>
                  <a:gd name="T83" fmla="*/ 143539472 h 1334"/>
                  <a:gd name="T84" fmla="*/ 57490780 w 1008"/>
                  <a:gd name="T85" fmla="*/ 148089984 h 1334"/>
                  <a:gd name="T86" fmla="*/ 64384639 w 1008"/>
                  <a:gd name="T87" fmla="*/ 146919904 h 1334"/>
                  <a:gd name="T88" fmla="*/ 82724503 w 1008"/>
                  <a:gd name="T89" fmla="*/ 141198950 h 1334"/>
                  <a:gd name="T90" fmla="*/ 97682176 w 1008"/>
                  <a:gd name="T91" fmla="*/ 130927844 h 1334"/>
                  <a:gd name="T92" fmla="*/ 97682176 w 1008"/>
                  <a:gd name="T93" fmla="*/ 91922522 h 1334"/>
                  <a:gd name="T94" fmla="*/ 74659969 w 1008"/>
                  <a:gd name="T95" fmla="*/ 91922522 h 1334"/>
                  <a:gd name="T96" fmla="*/ 51767597 w 1008"/>
                  <a:gd name="T97" fmla="*/ 96473035 h 133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008" h="1334">
                    <a:moveTo>
                      <a:pt x="71" y="106"/>
                    </a:moveTo>
                    <a:lnTo>
                      <a:pt x="71" y="106"/>
                    </a:lnTo>
                    <a:lnTo>
                      <a:pt x="212" y="53"/>
                    </a:lnTo>
                    <a:lnTo>
                      <a:pt x="353" y="18"/>
                    </a:lnTo>
                    <a:lnTo>
                      <a:pt x="504" y="0"/>
                    </a:lnTo>
                    <a:lnTo>
                      <a:pt x="583" y="0"/>
                    </a:lnTo>
                    <a:lnTo>
                      <a:pt x="663" y="9"/>
                    </a:lnTo>
                    <a:lnTo>
                      <a:pt x="733" y="18"/>
                    </a:lnTo>
                    <a:lnTo>
                      <a:pt x="804" y="44"/>
                    </a:lnTo>
                    <a:lnTo>
                      <a:pt x="875" y="80"/>
                    </a:lnTo>
                    <a:lnTo>
                      <a:pt x="928" y="133"/>
                    </a:lnTo>
                    <a:lnTo>
                      <a:pt x="972" y="194"/>
                    </a:lnTo>
                    <a:lnTo>
                      <a:pt x="998" y="265"/>
                    </a:lnTo>
                    <a:lnTo>
                      <a:pt x="1007" y="336"/>
                    </a:lnTo>
                    <a:lnTo>
                      <a:pt x="1007" y="406"/>
                    </a:lnTo>
                    <a:lnTo>
                      <a:pt x="1007" y="1307"/>
                    </a:lnTo>
                    <a:lnTo>
                      <a:pt x="804" y="1307"/>
                    </a:lnTo>
                    <a:lnTo>
                      <a:pt x="786" y="1166"/>
                    </a:lnTo>
                    <a:lnTo>
                      <a:pt x="707" y="1227"/>
                    </a:lnTo>
                    <a:lnTo>
                      <a:pt x="627" y="1272"/>
                    </a:lnTo>
                    <a:lnTo>
                      <a:pt x="539" y="1307"/>
                    </a:lnTo>
                    <a:lnTo>
                      <a:pt x="442" y="1325"/>
                    </a:lnTo>
                    <a:lnTo>
                      <a:pt x="353" y="1333"/>
                    </a:lnTo>
                    <a:lnTo>
                      <a:pt x="265" y="1316"/>
                    </a:lnTo>
                    <a:lnTo>
                      <a:pt x="221" y="1307"/>
                    </a:lnTo>
                    <a:lnTo>
                      <a:pt x="177" y="1289"/>
                    </a:lnTo>
                    <a:lnTo>
                      <a:pt x="132" y="1263"/>
                    </a:lnTo>
                    <a:lnTo>
                      <a:pt x="97" y="1236"/>
                    </a:lnTo>
                    <a:lnTo>
                      <a:pt x="71" y="1201"/>
                    </a:lnTo>
                    <a:lnTo>
                      <a:pt x="44" y="1157"/>
                    </a:lnTo>
                    <a:lnTo>
                      <a:pt x="18" y="1121"/>
                    </a:lnTo>
                    <a:lnTo>
                      <a:pt x="9" y="1069"/>
                    </a:lnTo>
                    <a:lnTo>
                      <a:pt x="0" y="1024"/>
                    </a:lnTo>
                    <a:lnTo>
                      <a:pt x="0" y="971"/>
                    </a:lnTo>
                    <a:lnTo>
                      <a:pt x="9" y="874"/>
                    </a:lnTo>
                    <a:lnTo>
                      <a:pt x="18" y="839"/>
                    </a:lnTo>
                    <a:lnTo>
                      <a:pt x="35" y="795"/>
                    </a:lnTo>
                    <a:lnTo>
                      <a:pt x="88" y="724"/>
                    </a:lnTo>
                    <a:lnTo>
                      <a:pt x="150" y="662"/>
                    </a:lnTo>
                    <a:lnTo>
                      <a:pt x="221" y="618"/>
                    </a:lnTo>
                    <a:lnTo>
                      <a:pt x="283" y="592"/>
                    </a:lnTo>
                    <a:lnTo>
                      <a:pt x="344" y="574"/>
                    </a:lnTo>
                    <a:lnTo>
                      <a:pt x="477" y="548"/>
                    </a:lnTo>
                    <a:lnTo>
                      <a:pt x="618" y="539"/>
                    </a:lnTo>
                    <a:lnTo>
                      <a:pt x="751" y="539"/>
                    </a:lnTo>
                    <a:lnTo>
                      <a:pt x="751" y="415"/>
                    </a:lnTo>
                    <a:lnTo>
                      <a:pt x="742" y="353"/>
                    </a:lnTo>
                    <a:lnTo>
                      <a:pt x="716" y="292"/>
                    </a:lnTo>
                    <a:lnTo>
                      <a:pt x="689" y="247"/>
                    </a:lnTo>
                    <a:lnTo>
                      <a:pt x="645" y="221"/>
                    </a:lnTo>
                    <a:lnTo>
                      <a:pt x="601" y="203"/>
                    </a:lnTo>
                    <a:lnTo>
                      <a:pt x="548" y="194"/>
                    </a:lnTo>
                    <a:lnTo>
                      <a:pt x="433" y="194"/>
                    </a:lnTo>
                    <a:lnTo>
                      <a:pt x="327" y="203"/>
                    </a:lnTo>
                    <a:lnTo>
                      <a:pt x="212" y="230"/>
                    </a:lnTo>
                    <a:lnTo>
                      <a:pt x="106" y="265"/>
                    </a:lnTo>
                    <a:lnTo>
                      <a:pt x="71" y="106"/>
                    </a:lnTo>
                    <a:close/>
                    <a:moveTo>
                      <a:pt x="398" y="742"/>
                    </a:moveTo>
                    <a:lnTo>
                      <a:pt x="398" y="742"/>
                    </a:lnTo>
                    <a:lnTo>
                      <a:pt x="362" y="759"/>
                    </a:lnTo>
                    <a:lnTo>
                      <a:pt x="327" y="786"/>
                    </a:lnTo>
                    <a:lnTo>
                      <a:pt x="291" y="821"/>
                    </a:lnTo>
                    <a:lnTo>
                      <a:pt x="274" y="857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0" y="1069"/>
                    </a:lnTo>
                    <a:lnTo>
                      <a:pt x="344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5" y="1121"/>
                    </a:lnTo>
                    <a:lnTo>
                      <a:pt x="636" y="1086"/>
                    </a:lnTo>
                    <a:lnTo>
                      <a:pt x="698" y="1051"/>
                    </a:lnTo>
                    <a:lnTo>
                      <a:pt x="751" y="1007"/>
                    </a:lnTo>
                    <a:lnTo>
                      <a:pt x="751" y="707"/>
                    </a:lnTo>
                    <a:lnTo>
                      <a:pt x="574" y="707"/>
                    </a:lnTo>
                    <a:lnTo>
                      <a:pt x="486" y="715"/>
                    </a:lnTo>
                    <a:lnTo>
                      <a:pt x="398" y="742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31" name="Freeform 12"/>
              <p:cNvSpPr>
                <a:spLocks noChangeArrowheads="1"/>
              </p:cNvSpPr>
              <p:nvPr/>
            </p:nvSpPr>
            <p:spPr bwMode="gray">
              <a:xfrm>
                <a:off x="5376863" y="3746500"/>
                <a:ext cx="400050" cy="465138"/>
              </a:xfrm>
              <a:custGeom>
                <a:avLst/>
                <a:gdLst>
                  <a:gd name="T0" fmla="*/ 0 w 1113"/>
                  <a:gd name="T1" fmla="*/ 0 h 1290"/>
                  <a:gd name="T2" fmla="*/ 0 w 1113"/>
                  <a:gd name="T3" fmla="*/ 0 h 1290"/>
                  <a:gd name="T4" fmla="*/ 36303190 w 1113"/>
                  <a:gd name="T5" fmla="*/ 0 h 1290"/>
                  <a:gd name="T6" fmla="*/ 36303190 w 1113"/>
                  <a:gd name="T7" fmla="*/ 0 h 1290"/>
                  <a:gd name="T8" fmla="*/ 58007609 w 1113"/>
                  <a:gd name="T9" fmla="*/ 69946659 h 1290"/>
                  <a:gd name="T10" fmla="*/ 58007609 w 1113"/>
                  <a:gd name="T11" fmla="*/ 69946659 h 1290"/>
                  <a:gd name="T12" fmla="*/ 64854826 w 1113"/>
                  <a:gd name="T13" fmla="*/ 91788674 h 1290"/>
                  <a:gd name="T14" fmla="*/ 70539275 w 1113"/>
                  <a:gd name="T15" fmla="*/ 113630689 h 1290"/>
                  <a:gd name="T16" fmla="*/ 70539275 w 1113"/>
                  <a:gd name="T17" fmla="*/ 113630689 h 1290"/>
                  <a:gd name="T18" fmla="*/ 75190350 w 1113"/>
                  <a:gd name="T19" fmla="*/ 133132592 h 1290"/>
                  <a:gd name="T20" fmla="*/ 75190350 w 1113"/>
                  <a:gd name="T21" fmla="*/ 133132592 h 1290"/>
                  <a:gd name="T22" fmla="*/ 85396477 w 1113"/>
                  <a:gd name="T23" fmla="*/ 101019680 h 1290"/>
                  <a:gd name="T24" fmla="*/ 94569232 w 1113"/>
                  <a:gd name="T25" fmla="*/ 67736352 h 1290"/>
                  <a:gd name="T26" fmla="*/ 102579218 w 1113"/>
                  <a:gd name="T27" fmla="*/ 34453385 h 1290"/>
                  <a:gd name="T28" fmla="*/ 108263666 w 1113"/>
                  <a:gd name="T29" fmla="*/ 0 h 1290"/>
                  <a:gd name="T30" fmla="*/ 108263666 w 1113"/>
                  <a:gd name="T31" fmla="*/ 0 h 1290"/>
                  <a:gd name="T32" fmla="*/ 143662520 w 1113"/>
                  <a:gd name="T33" fmla="*/ 0 h 1290"/>
                  <a:gd name="T34" fmla="*/ 143662520 w 1113"/>
                  <a:gd name="T35" fmla="*/ 0 h 1290"/>
                  <a:gd name="T36" fmla="*/ 134489765 w 1113"/>
                  <a:gd name="T37" fmla="*/ 43554224 h 1290"/>
                  <a:gd name="T38" fmla="*/ 123120869 w 1113"/>
                  <a:gd name="T39" fmla="*/ 86068198 h 1290"/>
                  <a:gd name="T40" fmla="*/ 117436061 w 1113"/>
                  <a:gd name="T41" fmla="*/ 106740157 h 1290"/>
                  <a:gd name="T42" fmla="*/ 109426435 w 1113"/>
                  <a:gd name="T43" fmla="*/ 127412115 h 1290"/>
                  <a:gd name="T44" fmla="*/ 101416449 w 1113"/>
                  <a:gd name="T45" fmla="*/ 146913657 h 1290"/>
                  <a:gd name="T46" fmla="*/ 92243694 w 1113"/>
                  <a:gd name="T47" fmla="*/ 167585616 h 1290"/>
                  <a:gd name="T48" fmla="*/ 92243694 w 1113"/>
                  <a:gd name="T49" fmla="*/ 167585616 h 1290"/>
                  <a:gd name="T50" fmla="*/ 49997624 w 1113"/>
                  <a:gd name="T51" fmla="*/ 167585616 h 1290"/>
                  <a:gd name="T52" fmla="*/ 49997624 w 1113"/>
                  <a:gd name="T53" fmla="*/ 167585616 h 1290"/>
                  <a:gd name="T54" fmla="*/ 0 w 1113"/>
                  <a:gd name="T55" fmla="*/ 0 h 1290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113" h="1290">
                    <a:moveTo>
                      <a:pt x="0" y="0"/>
                    </a:moveTo>
                    <a:lnTo>
                      <a:pt x="0" y="0"/>
                    </a:lnTo>
                    <a:lnTo>
                      <a:pt x="281" y="0"/>
                    </a:lnTo>
                    <a:lnTo>
                      <a:pt x="449" y="538"/>
                    </a:lnTo>
                    <a:lnTo>
                      <a:pt x="502" y="706"/>
                    </a:lnTo>
                    <a:lnTo>
                      <a:pt x="546" y="874"/>
                    </a:lnTo>
                    <a:lnTo>
                      <a:pt x="582" y="1024"/>
                    </a:lnTo>
                    <a:lnTo>
                      <a:pt x="661" y="777"/>
                    </a:lnTo>
                    <a:lnTo>
                      <a:pt x="732" y="521"/>
                    </a:lnTo>
                    <a:lnTo>
                      <a:pt x="794" y="265"/>
                    </a:lnTo>
                    <a:lnTo>
                      <a:pt x="838" y="0"/>
                    </a:lnTo>
                    <a:lnTo>
                      <a:pt x="1112" y="0"/>
                    </a:lnTo>
                    <a:lnTo>
                      <a:pt x="1041" y="335"/>
                    </a:lnTo>
                    <a:lnTo>
                      <a:pt x="953" y="662"/>
                    </a:lnTo>
                    <a:lnTo>
                      <a:pt x="909" y="821"/>
                    </a:lnTo>
                    <a:lnTo>
                      <a:pt x="847" y="980"/>
                    </a:lnTo>
                    <a:lnTo>
                      <a:pt x="785" y="1130"/>
                    </a:lnTo>
                    <a:lnTo>
                      <a:pt x="714" y="1289"/>
                    </a:lnTo>
                    <a:lnTo>
                      <a:pt x="387" y="128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32" name="Freeform 13"/>
              <p:cNvSpPr>
                <a:spLocks noChangeArrowheads="1"/>
              </p:cNvSpPr>
              <p:nvPr/>
            </p:nvSpPr>
            <p:spPr bwMode="gray">
              <a:xfrm>
                <a:off x="6191250" y="3735388"/>
                <a:ext cx="28575" cy="41275"/>
              </a:xfrm>
              <a:custGeom>
                <a:avLst/>
                <a:gdLst>
                  <a:gd name="T0" fmla="*/ 4465558 w 80"/>
                  <a:gd name="T1" fmla="*/ 2190087 h 115"/>
                  <a:gd name="T2" fmla="*/ 0 w 80"/>
                  <a:gd name="T3" fmla="*/ 2190087 h 115"/>
                  <a:gd name="T4" fmla="*/ 0 w 80"/>
                  <a:gd name="T5" fmla="*/ 0 h 115"/>
                  <a:gd name="T6" fmla="*/ 10079117 w 80"/>
                  <a:gd name="T7" fmla="*/ 0 h 115"/>
                  <a:gd name="T8" fmla="*/ 10079117 w 80"/>
                  <a:gd name="T9" fmla="*/ 2190087 h 115"/>
                  <a:gd name="T10" fmla="*/ 5613559 w 80"/>
                  <a:gd name="T11" fmla="*/ 2190087 h 115"/>
                  <a:gd name="T12" fmla="*/ 5613559 w 80"/>
                  <a:gd name="T13" fmla="*/ 14685286 h 115"/>
                  <a:gd name="T14" fmla="*/ 4465558 w 80"/>
                  <a:gd name="T15" fmla="*/ 14685286 h 115"/>
                  <a:gd name="T16" fmla="*/ 4465558 w 80"/>
                  <a:gd name="T17" fmla="*/ 2190087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0" h="115">
                    <a:moveTo>
                      <a:pt x="35" y="17"/>
                    </a:moveTo>
                    <a:lnTo>
                      <a:pt x="0" y="17"/>
                    </a:lnTo>
                    <a:lnTo>
                      <a:pt x="0" y="0"/>
                    </a:lnTo>
                    <a:lnTo>
                      <a:pt x="79" y="0"/>
                    </a:lnTo>
                    <a:lnTo>
                      <a:pt x="79" y="17"/>
                    </a:lnTo>
                    <a:lnTo>
                      <a:pt x="44" y="17"/>
                    </a:lnTo>
                    <a:lnTo>
                      <a:pt x="44" y="114"/>
                    </a:lnTo>
                    <a:lnTo>
                      <a:pt x="35" y="114"/>
                    </a:lnTo>
                    <a:lnTo>
                      <a:pt x="35" y="17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33" name="Freeform 14"/>
              <p:cNvSpPr>
                <a:spLocks noChangeArrowheads="1"/>
              </p:cNvSpPr>
              <p:nvPr/>
            </p:nvSpPr>
            <p:spPr bwMode="gray">
              <a:xfrm>
                <a:off x="6223000" y="3735388"/>
                <a:ext cx="41275" cy="41275"/>
              </a:xfrm>
              <a:custGeom>
                <a:avLst/>
                <a:gdLst>
                  <a:gd name="T0" fmla="*/ 12280736 w 116"/>
                  <a:gd name="T1" fmla="*/ 7858042 h 115"/>
                  <a:gd name="T2" fmla="*/ 12280736 w 116"/>
                  <a:gd name="T3" fmla="*/ 7858042 h 115"/>
                  <a:gd name="T4" fmla="*/ 12280736 w 116"/>
                  <a:gd name="T5" fmla="*/ 2190087 h 115"/>
                  <a:gd name="T6" fmla="*/ 12280736 w 116"/>
                  <a:gd name="T7" fmla="*/ 2190087 h 115"/>
                  <a:gd name="T8" fmla="*/ 12280736 w 116"/>
                  <a:gd name="T9" fmla="*/ 2190087 h 115"/>
                  <a:gd name="T10" fmla="*/ 10128743 w 116"/>
                  <a:gd name="T11" fmla="*/ 7858042 h 115"/>
                  <a:gd name="T12" fmla="*/ 7849722 w 116"/>
                  <a:gd name="T13" fmla="*/ 14685286 h 115"/>
                  <a:gd name="T14" fmla="*/ 6710034 w 116"/>
                  <a:gd name="T15" fmla="*/ 14685286 h 115"/>
                  <a:gd name="T16" fmla="*/ 4431369 w 116"/>
                  <a:gd name="T17" fmla="*/ 7858042 h 115"/>
                  <a:gd name="T18" fmla="*/ 4431369 w 116"/>
                  <a:gd name="T19" fmla="*/ 7858042 h 115"/>
                  <a:gd name="T20" fmla="*/ 2279020 w 116"/>
                  <a:gd name="T21" fmla="*/ 2190087 h 115"/>
                  <a:gd name="T22" fmla="*/ 2279020 w 116"/>
                  <a:gd name="T23" fmla="*/ 2190087 h 115"/>
                  <a:gd name="T24" fmla="*/ 2279020 w 116"/>
                  <a:gd name="T25" fmla="*/ 2190087 h 115"/>
                  <a:gd name="T26" fmla="*/ 2279020 w 116"/>
                  <a:gd name="T27" fmla="*/ 7858042 h 115"/>
                  <a:gd name="T28" fmla="*/ 2279020 w 116"/>
                  <a:gd name="T29" fmla="*/ 14685286 h 115"/>
                  <a:gd name="T30" fmla="*/ 0 w 116"/>
                  <a:gd name="T31" fmla="*/ 14685286 h 115"/>
                  <a:gd name="T32" fmla="*/ 1139332 w 116"/>
                  <a:gd name="T33" fmla="*/ 0 h 115"/>
                  <a:gd name="T34" fmla="*/ 3418353 w 116"/>
                  <a:gd name="T35" fmla="*/ 0 h 115"/>
                  <a:gd name="T36" fmla="*/ 5570702 w 116"/>
                  <a:gd name="T37" fmla="*/ 6827244 h 115"/>
                  <a:gd name="T38" fmla="*/ 5570702 w 116"/>
                  <a:gd name="T39" fmla="*/ 6827244 h 115"/>
                  <a:gd name="T40" fmla="*/ 6710034 w 116"/>
                  <a:gd name="T41" fmla="*/ 12495558 h 115"/>
                  <a:gd name="T42" fmla="*/ 6710034 w 116"/>
                  <a:gd name="T43" fmla="*/ 12495558 h 115"/>
                  <a:gd name="T44" fmla="*/ 6710034 w 116"/>
                  <a:gd name="T45" fmla="*/ 12495558 h 115"/>
                  <a:gd name="T46" fmla="*/ 8989055 w 116"/>
                  <a:gd name="T47" fmla="*/ 6827244 h 115"/>
                  <a:gd name="T48" fmla="*/ 11141403 w 116"/>
                  <a:gd name="T49" fmla="*/ 0 h 115"/>
                  <a:gd name="T50" fmla="*/ 13420424 w 116"/>
                  <a:gd name="T51" fmla="*/ 0 h 115"/>
                  <a:gd name="T52" fmla="*/ 14559756 w 116"/>
                  <a:gd name="T53" fmla="*/ 14685286 h 115"/>
                  <a:gd name="T54" fmla="*/ 12280736 w 116"/>
                  <a:gd name="T55" fmla="*/ 14685286 h 115"/>
                  <a:gd name="T56" fmla="*/ 12280736 w 116"/>
                  <a:gd name="T57" fmla="*/ 7858042 h 11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6" h="115">
                    <a:moveTo>
                      <a:pt x="97" y="61"/>
                    </a:moveTo>
                    <a:lnTo>
                      <a:pt x="97" y="61"/>
                    </a:lnTo>
                    <a:lnTo>
                      <a:pt x="97" y="17"/>
                    </a:lnTo>
                    <a:lnTo>
                      <a:pt x="80" y="61"/>
                    </a:lnTo>
                    <a:lnTo>
                      <a:pt x="62" y="114"/>
                    </a:lnTo>
                    <a:lnTo>
                      <a:pt x="53" y="114"/>
                    </a:lnTo>
                    <a:lnTo>
                      <a:pt x="35" y="61"/>
                    </a:lnTo>
                    <a:lnTo>
                      <a:pt x="18" y="17"/>
                    </a:lnTo>
                    <a:lnTo>
                      <a:pt x="18" y="61"/>
                    </a:lnTo>
                    <a:lnTo>
                      <a:pt x="18" y="114"/>
                    </a:lnTo>
                    <a:lnTo>
                      <a:pt x="0" y="114"/>
                    </a:lnTo>
                    <a:lnTo>
                      <a:pt x="9" y="0"/>
                    </a:lnTo>
                    <a:lnTo>
                      <a:pt x="27" y="0"/>
                    </a:lnTo>
                    <a:lnTo>
                      <a:pt x="44" y="53"/>
                    </a:lnTo>
                    <a:lnTo>
                      <a:pt x="53" y="97"/>
                    </a:lnTo>
                    <a:lnTo>
                      <a:pt x="71" y="53"/>
                    </a:lnTo>
                    <a:lnTo>
                      <a:pt x="88" y="0"/>
                    </a:lnTo>
                    <a:lnTo>
                      <a:pt x="106" y="0"/>
                    </a:lnTo>
                    <a:lnTo>
                      <a:pt x="115" y="114"/>
                    </a:lnTo>
                    <a:lnTo>
                      <a:pt x="97" y="114"/>
                    </a:lnTo>
                    <a:lnTo>
                      <a:pt x="97" y="61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</p:grpSp>
        <p:pic>
          <p:nvPicPr>
            <p:cNvPr id="134" name="Picture 133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26146" y="3212239"/>
              <a:ext cx="227780" cy="281563"/>
            </a:xfrm>
            <a:prstGeom prst="rect">
              <a:avLst/>
            </a:prstGeom>
          </p:spPr>
        </p:pic>
        <p:pic>
          <p:nvPicPr>
            <p:cNvPr id="135" name="Picture 134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078311" y="2188044"/>
              <a:ext cx="383665" cy="362110"/>
            </a:xfrm>
            <a:prstGeom prst="rect">
              <a:avLst/>
            </a:prstGeom>
          </p:spPr>
        </p:pic>
        <p:pic>
          <p:nvPicPr>
            <p:cNvPr id="136" name="Picture 2" descr="Related imag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2794" y="2306183"/>
              <a:ext cx="298314" cy="351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7" name="Picture 6" descr="Image result for mysql logo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3176" y="3157071"/>
              <a:ext cx="516046" cy="348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35969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has democratized Linux Containers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7002911" cy="3780000"/>
          </a:xfrm>
        </p:spPr>
        <p:txBody>
          <a:bodyPr/>
          <a:lstStyle/>
          <a:p>
            <a:r>
              <a:rPr lang="en-US" b="1" dirty="0"/>
              <a:t>Container Image</a:t>
            </a:r>
            <a:r>
              <a:rPr lang="en-US" dirty="0"/>
              <a:t> – a serialized file from which we can instantiate a container</a:t>
            </a:r>
          </a:p>
          <a:p>
            <a:r>
              <a:rPr lang="en-US" b="1" dirty="0"/>
              <a:t>Container Build script and workflow</a:t>
            </a:r>
            <a:r>
              <a:rPr lang="en-US" dirty="0"/>
              <a:t> – to automate the creation of a container (image) using straightforward vocabulary</a:t>
            </a:r>
          </a:p>
          <a:p>
            <a:r>
              <a:rPr lang="en-US" b="1" dirty="0"/>
              <a:t>Engine</a:t>
            </a:r>
            <a:r>
              <a:rPr lang="en-US" dirty="0"/>
              <a:t> – runtime platform for instantiating, running and managing containers, volumes and networks (REST API and CLI)</a:t>
            </a:r>
          </a:p>
          <a:p>
            <a:r>
              <a:rPr lang="en-US" b="1" dirty="0"/>
              <a:t>Docker Registry</a:t>
            </a:r>
            <a:r>
              <a:rPr lang="en-US" dirty="0"/>
              <a:t> – Repository for Container Images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  <p:grpSp>
        <p:nvGrpSpPr>
          <p:cNvPr id="11" name="Group 10"/>
          <p:cNvGrpSpPr/>
          <p:nvPr/>
        </p:nvGrpSpPr>
        <p:grpSpPr>
          <a:xfrm>
            <a:off x="5398173" y="2166075"/>
            <a:ext cx="3311774" cy="1906587"/>
            <a:chOff x="1143000" y="1028700"/>
            <a:chExt cx="7209000" cy="3753621"/>
          </a:xfrm>
        </p:grpSpPr>
        <p:sp>
          <p:nvSpPr>
            <p:cNvPr id="81" name="Rectangle 80"/>
            <p:cNvSpPr/>
            <p:nvPr/>
          </p:nvSpPr>
          <p:spPr>
            <a:xfrm>
              <a:off x="2545080" y="1232400"/>
              <a:ext cx="5014809" cy="282906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pic>
          <p:nvPicPr>
            <p:cNvPr id="82" name="Picture 6" descr="http://blog.vtc.com/wp-content/uploads/2012/09/windows-mac-os-linux.jpg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004"/>
            <a:stretch/>
          </p:blipFill>
          <p:spPr bwMode="auto">
            <a:xfrm>
              <a:off x="1441526" y="3747999"/>
              <a:ext cx="2097550" cy="1034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Can 82"/>
            <p:cNvSpPr/>
            <p:nvPr/>
          </p:nvSpPr>
          <p:spPr>
            <a:xfrm>
              <a:off x="4260599" y="3846978"/>
              <a:ext cx="1752600" cy="638862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500" dirty="0"/>
                <a:t>Disk </a:t>
              </a:r>
              <a:br>
                <a:rPr lang="en-US" sz="500" dirty="0"/>
              </a:br>
              <a:r>
                <a:rPr lang="en-US" sz="500" dirty="0"/>
                <a:t>Storage</a:t>
              </a:r>
            </a:p>
          </p:txBody>
        </p:sp>
        <p:sp>
          <p:nvSpPr>
            <p:cNvPr id="84" name="Cube 83"/>
            <p:cNvSpPr/>
            <p:nvPr/>
          </p:nvSpPr>
          <p:spPr>
            <a:xfrm>
              <a:off x="4183380" y="1028700"/>
              <a:ext cx="2339340" cy="57150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500" dirty="0"/>
                <a:t>Memory</a:t>
              </a:r>
              <a:endParaRPr lang="nl-NL" sz="500" dirty="0"/>
            </a:p>
          </p:txBody>
        </p:sp>
        <p:sp>
          <p:nvSpPr>
            <p:cNvPr id="85" name="Rounded Rectangle 84"/>
            <p:cNvSpPr/>
            <p:nvPr/>
          </p:nvSpPr>
          <p:spPr>
            <a:xfrm>
              <a:off x="7052700" y="2057400"/>
              <a:ext cx="1299300" cy="13118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/>
                <a:t>CPUs</a:t>
              </a:r>
              <a:endParaRPr lang="en-US" sz="500" dirty="0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143000" y="2369820"/>
              <a:ext cx="1615440" cy="13118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nl-NL" sz="200" dirty="0"/>
                <a:t>Network interface</a:t>
              </a:r>
            </a:p>
            <a:p>
              <a:pPr marL="514350" lvl="1" indent="-171450">
                <a:buFont typeface="Arial" panose="020B0604020202020204" pitchFamily="34" charset="0"/>
                <a:buChar char="•"/>
              </a:pPr>
              <a:r>
                <a:rPr lang="nl-NL" sz="200" dirty="0"/>
                <a:t>IP </a:t>
              </a:r>
              <a:r>
                <a:rPr lang="nl-NL" sz="200" dirty="0" err="1"/>
                <a:t>address</a:t>
              </a:r>
              <a:endParaRPr lang="nl-NL" sz="200" dirty="0"/>
            </a:p>
            <a:p>
              <a:pPr marL="514350" lvl="1" indent="-171450">
                <a:buFont typeface="Arial" panose="020B0604020202020204" pitchFamily="34" charset="0"/>
                <a:buChar char="•"/>
              </a:pPr>
              <a:r>
                <a:rPr lang="nl-NL" sz="200" dirty="0"/>
                <a:t>Ports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200" dirty="0"/>
                <a:t>Users &amp; groups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200" dirty="0"/>
                <a:t>Environment Variables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200" dirty="0"/>
                <a:t>Packages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200" dirty="0"/>
                <a:t>Services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3116580" y="1752600"/>
              <a:ext cx="1600200" cy="93726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097617" y="2799570"/>
              <a:ext cx="1600200" cy="93726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5220763" y="1752600"/>
              <a:ext cx="1600200" cy="9372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213153" y="2799570"/>
              <a:ext cx="1600200" cy="93726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821098" y="1862481"/>
              <a:ext cx="590963" cy="3898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l-NL" sz="100" dirty="0"/>
                <a:t>Network interface</a:t>
              </a:r>
            </a:p>
            <a:p>
              <a:r>
                <a:rPr lang="nl-NL" sz="100" dirty="0"/>
                <a:t>IP </a:t>
              </a:r>
              <a:r>
                <a:rPr lang="nl-NL" sz="100" dirty="0" err="1"/>
                <a:t>address</a:t>
              </a:r>
              <a:endParaRPr lang="nl-NL" sz="100" dirty="0"/>
            </a:p>
            <a:p>
              <a:r>
                <a:rPr lang="nl-NL" sz="100" dirty="0"/>
                <a:t>Ports</a:t>
              </a:r>
            </a:p>
            <a:p>
              <a:r>
                <a:rPr lang="en-US" sz="100" dirty="0"/>
                <a:t>Users &amp; groups</a:t>
              </a:r>
            </a:p>
            <a:p>
              <a:r>
                <a:rPr lang="en-US" sz="100" dirty="0"/>
                <a:t>Environment Variables</a:t>
              </a:r>
            </a:p>
            <a:p>
              <a:r>
                <a:rPr lang="en-US" sz="100" dirty="0"/>
                <a:t>Packages</a:t>
              </a:r>
            </a:p>
            <a:p>
              <a:r>
                <a:rPr lang="en-US" sz="100" dirty="0"/>
                <a:t>Services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917671" y="1857030"/>
              <a:ext cx="590963" cy="3898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l-NL" sz="100" dirty="0"/>
                <a:t>Network interface</a:t>
              </a:r>
            </a:p>
            <a:p>
              <a:r>
                <a:rPr lang="nl-NL" sz="100" dirty="0"/>
                <a:t>IP </a:t>
              </a:r>
              <a:r>
                <a:rPr lang="nl-NL" sz="100" dirty="0" err="1"/>
                <a:t>address</a:t>
              </a:r>
              <a:endParaRPr lang="nl-NL" sz="100" dirty="0"/>
            </a:p>
            <a:p>
              <a:r>
                <a:rPr lang="nl-NL" sz="100" dirty="0"/>
                <a:t>Ports</a:t>
              </a:r>
            </a:p>
            <a:p>
              <a:r>
                <a:rPr lang="en-US" sz="100" dirty="0"/>
                <a:t>Users &amp; groups</a:t>
              </a:r>
            </a:p>
            <a:p>
              <a:r>
                <a:rPr lang="en-US" sz="100" dirty="0"/>
                <a:t>Environment Variables</a:t>
              </a:r>
            </a:p>
            <a:p>
              <a:r>
                <a:rPr lang="en-US" sz="100" dirty="0"/>
                <a:t>Packages</a:t>
              </a:r>
            </a:p>
            <a:p>
              <a:r>
                <a:rPr lang="en-US" sz="100" dirty="0"/>
                <a:t>Services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2821098" y="3204422"/>
              <a:ext cx="590963" cy="3898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l-NL" sz="100" dirty="0"/>
                <a:t>Network interface</a:t>
              </a:r>
            </a:p>
            <a:p>
              <a:r>
                <a:rPr lang="nl-NL" sz="100" dirty="0"/>
                <a:t>IP </a:t>
              </a:r>
              <a:r>
                <a:rPr lang="nl-NL" sz="100" dirty="0" err="1"/>
                <a:t>address</a:t>
              </a:r>
              <a:endParaRPr lang="nl-NL" sz="100" dirty="0"/>
            </a:p>
            <a:p>
              <a:r>
                <a:rPr lang="nl-NL" sz="100" dirty="0"/>
                <a:t>Ports</a:t>
              </a:r>
            </a:p>
            <a:p>
              <a:r>
                <a:rPr lang="en-US" sz="100" dirty="0"/>
                <a:t>Users &amp; groups</a:t>
              </a:r>
            </a:p>
            <a:p>
              <a:r>
                <a:rPr lang="en-US" sz="100" dirty="0"/>
                <a:t>Environment Variables</a:t>
              </a:r>
            </a:p>
            <a:p>
              <a:r>
                <a:rPr lang="en-US" sz="100" dirty="0"/>
                <a:t>Packages</a:t>
              </a:r>
            </a:p>
            <a:p>
              <a:r>
                <a:rPr lang="en-US" sz="100" dirty="0"/>
                <a:t>Services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917671" y="3198971"/>
              <a:ext cx="590963" cy="3898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l-NL" sz="100" dirty="0"/>
                <a:t>Network interface</a:t>
              </a:r>
            </a:p>
            <a:p>
              <a:r>
                <a:rPr lang="nl-NL" sz="100" dirty="0"/>
                <a:t>IP </a:t>
              </a:r>
              <a:r>
                <a:rPr lang="nl-NL" sz="100" dirty="0" err="1"/>
                <a:t>address</a:t>
              </a:r>
              <a:endParaRPr lang="nl-NL" sz="100" dirty="0"/>
            </a:p>
            <a:p>
              <a:r>
                <a:rPr lang="nl-NL" sz="100" dirty="0"/>
                <a:t>Ports</a:t>
              </a:r>
            </a:p>
            <a:p>
              <a:r>
                <a:rPr lang="en-US" sz="100" dirty="0"/>
                <a:t>Users &amp; groups</a:t>
              </a:r>
            </a:p>
            <a:p>
              <a:r>
                <a:rPr lang="en-US" sz="100" dirty="0"/>
                <a:t>Environment Variables</a:t>
              </a:r>
            </a:p>
            <a:p>
              <a:r>
                <a:rPr lang="en-US" sz="100" dirty="0"/>
                <a:t>Packages</a:t>
              </a:r>
            </a:p>
            <a:p>
              <a:r>
                <a:rPr lang="en-US" sz="100" dirty="0"/>
                <a:t>Services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4235657" y="1220339"/>
              <a:ext cx="135471" cy="28995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4435336" y="1220339"/>
              <a:ext cx="135471" cy="28995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4635015" y="1220339"/>
              <a:ext cx="135471" cy="28995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834695" y="1220339"/>
              <a:ext cx="135471" cy="28995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246403" y="4098772"/>
              <a:ext cx="135471" cy="28995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5446082" y="4098772"/>
              <a:ext cx="135471" cy="28995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5645761" y="4098772"/>
              <a:ext cx="135471" cy="28995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5845441" y="4098772"/>
              <a:ext cx="135471" cy="28995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7340716" y="2909014"/>
              <a:ext cx="135471" cy="28995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7540395" y="2909014"/>
              <a:ext cx="135471" cy="28995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7740074" y="2909014"/>
              <a:ext cx="135471" cy="28995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7939754" y="2909014"/>
              <a:ext cx="135471" cy="28995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07" name="Flowchart: Direct Access Storage 106"/>
            <p:cNvSpPr/>
            <p:nvPr/>
          </p:nvSpPr>
          <p:spPr>
            <a:xfrm flipH="1">
              <a:off x="3051897" y="2893562"/>
              <a:ext cx="133263" cy="161846"/>
            </a:xfrm>
            <a:prstGeom prst="flowChartMagneticDrum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08" name="Flowchart: Direct Access Storage 107"/>
            <p:cNvSpPr/>
            <p:nvPr/>
          </p:nvSpPr>
          <p:spPr>
            <a:xfrm flipH="1">
              <a:off x="3051897" y="2353070"/>
              <a:ext cx="133263" cy="161846"/>
            </a:xfrm>
            <a:prstGeom prst="flowChartMagneticDrum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09" name="Flowchart: Direct Access Storage 108"/>
            <p:cNvSpPr/>
            <p:nvPr/>
          </p:nvSpPr>
          <p:spPr>
            <a:xfrm flipH="1">
              <a:off x="5146521" y="2885288"/>
              <a:ext cx="133263" cy="161846"/>
            </a:xfrm>
            <a:prstGeom prst="flowChartMagneticDrum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10" name="Right Arrow 109"/>
            <p:cNvSpPr/>
            <p:nvPr/>
          </p:nvSpPr>
          <p:spPr>
            <a:xfrm>
              <a:off x="4985679" y="2918348"/>
              <a:ext cx="155645" cy="978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11" name="Right Arrow 110"/>
            <p:cNvSpPr/>
            <p:nvPr/>
          </p:nvSpPr>
          <p:spPr>
            <a:xfrm>
              <a:off x="2921028" y="2392717"/>
              <a:ext cx="155645" cy="978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12" name="Right Arrow 111"/>
            <p:cNvSpPr/>
            <p:nvPr/>
          </p:nvSpPr>
          <p:spPr>
            <a:xfrm>
              <a:off x="2954291" y="2918348"/>
              <a:ext cx="155645" cy="978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450138" y="1838460"/>
              <a:ext cx="1207087" cy="31242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500" dirty="0"/>
                <a:t>Application A</a:t>
              </a:r>
              <a:endParaRPr lang="nl-NL" sz="500" dirty="0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5563149" y="1838460"/>
              <a:ext cx="1207087" cy="31242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500" dirty="0"/>
                <a:t>Application B</a:t>
              </a:r>
              <a:endParaRPr lang="nl-NL" sz="500" dirty="0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3444649" y="2872636"/>
              <a:ext cx="1201088" cy="312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500" dirty="0"/>
                <a:t>Application C</a:t>
              </a:r>
              <a:endParaRPr lang="nl-NL" sz="500" dirty="0"/>
            </a:p>
          </p:txBody>
        </p:sp>
        <p:pic>
          <p:nvPicPr>
            <p:cNvPr id="116" name="Picture 2" descr="Image result for fedora log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4104" y="3337560"/>
              <a:ext cx="429249" cy="401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" name="Picture 4" descr="Image result for ubuntu logo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1280" y="3322387"/>
              <a:ext cx="450993" cy="359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8" name="Picture 2" descr="Related imag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7423" y="2299047"/>
              <a:ext cx="298314" cy="351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9" name="Group 102"/>
            <p:cNvGrpSpPr>
              <a:grpSpLocks noChangeAspect="1"/>
            </p:cNvGrpSpPr>
            <p:nvPr/>
          </p:nvGrpSpPr>
          <p:grpSpPr bwMode="auto">
            <a:xfrm>
              <a:off x="4104036" y="2199156"/>
              <a:ext cx="172344" cy="352852"/>
              <a:chOff x="4686300" y="1439863"/>
              <a:chExt cx="1577975" cy="2936875"/>
            </a:xfrm>
          </p:grpSpPr>
          <p:sp>
            <p:nvSpPr>
              <p:cNvPr id="120" name="Freeform 1"/>
              <p:cNvSpPr>
                <a:spLocks noChangeArrowheads="1"/>
              </p:cNvSpPr>
              <p:nvPr/>
            </p:nvSpPr>
            <p:spPr bwMode="gray">
              <a:xfrm>
                <a:off x="5211763" y="1439863"/>
                <a:ext cx="519112" cy="1103312"/>
              </a:xfrm>
              <a:custGeom>
                <a:avLst/>
                <a:gdLst>
                  <a:gd name="T0" fmla="*/ 168683281 w 1440"/>
                  <a:gd name="T1" fmla="*/ 0 h 3065"/>
                  <a:gd name="T2" fmla="*/ 179079581 w 1440"/>
                  <a:gd name="T3" fmla="*/ 16067678 h 3065"/>
                  <a:gd name="T4" fmla="*/ 184797744 w 1440"/>
                  <a:gd name="T5" fmla="*/ 33172434 h 3065"/>
                  <a:gd name="T6" fmla="*/ 187007214 w 1440"/>
                  <a:gd name="T7" fmla="*/ 51443137 h 3065"/>
                  <a:gd name="T8" fmla="*/ 185967548 w 1440"/>
                  <a:gd name="T9" fmla="*/ 69843429 h 3065"/>
                  <a:gd name="T10" fmla="*/ 183628300 w 1440"/>
                  <a:gd name="T11" fmla="*/ 80079933 h 3065"/>
                  <a:gd name="T12" fmla="*/ 176740332 w 1440"/>
                  <a:gd name="T13" fmla="*/ 99516943 h 3065"/>
                  <a:gd name="T14" fmla="*/ 160625870 w 1440"/>
                  <a:gd name="T15" fmla="*/ 125821484 h 3065"/>
                  <a:gd name="T16" fmla="*/ 148020100 w 1440"/>
                  <a:gd name="T17" fmla="*/ 143055470 h 3065"/>
                  <a:gd name="T18" fmla="*/ 125018031 w 1440"/>
                  <a:gd name="T19" fmla="*/ 165861451 h 3065"/>
                  <a:gd name="T20" fmla="*/ 99806492 w 1440"/>
                  <a:gd name="T21" fmla="*/ 187630715 h 3065"/>
                  <a:gd name="T22" fmla="*/ 71216038 w 1440"/>
                  <a:gd name="T23" fmla="*/ 213935617 h 3065"/>
                  <a:gd name="T24" fmla="*/ 52892105 w 1440"/>
                  <a:gd name="T25" fmla="*/ 235704880 h 3065"/>
                  <a:gd name="T26" fmla="*/ 47044165 w 1440"/>
                  <a:gd name="T27" fmla="*/ 243738719 h 3065"/>
                  <a:gd name="T28" fmla="*/ 41326002 w 1440"/>
                  <a:gd name="T29" fmla="*/ 258510861 h 3065"/>
                  <a:gd name="T30" fmla="*/ 37947087 w 1440"/>
                  <a:gd name="T31" fmla="*/ 273412233 h 3065"/>
                  <a:gd name="T32" fmla="*/ 37947087 w 1440"/>
                  <a:gd name="T33" fmla="*/ 289480271 h 3065"/>
                  <a:gd name="T34" fmla="*/ 41326002 w 1440"/>
                  <a:gd name="T35" fmla="*/ 305418360 h 3065"/>
                  <a:gd name="T36" fmla="*/ 47044165 w 1440"/>
                  <a:gd name="T37" fmla="*/ 316951120 h 3065"/>
                  <a:gd name="T38" fmla="*/ 67707346 w 1440"/>
                  <a:gd name="T39" fmla="*/ 351289501 h 3065"/>
                  <a:gd name="T40" fmla="*/ 89539971 w 1440"/>
                  <a:gd name="T41" fmla="*/ 385498653 h 3065"/>
                  <a:gd name="T42" fmla="*/ 96297439 w 1440"/>
                  <a:gd name="T43" fmla="*/ 397031053 h 3065"/>
                  <a:gd name="T44" fmla="*/ 48213608 w 1440"/>
                  <a:gd name="T45" fmla="*/ 351289501 h 3065"/>
                  <a:gd name="T46" fmla="*/ 35607839 w 1440"/>
                  <a:gd name="T47" fmla="*/ 337554077 h 3065"/>
                  <a:gd name="T48" fmla="*/ 14945018 w 1440"/>
                  <a:gd name="T49" fmla="*/ 310083228 h 3065"/>
                  <a:gd name="T50" fmla="*/ 6887607 w 1440"/>
                  <a:gd name="T51" fmla="*/ 295181856 h 3065"/>
                  <a:gd name="T52" fmla="*/ 0 w 1440"/>
                  <a:gd name="T53" fmla="*/ 271079979 h 3065"/>
                  <a:gd name="T54" fmla="*/ 1169444 w 1440"/>
                  <a:gd name="T55" fmla="*/ 252809276 h 3065"/>
                  <a:gd name="T56" fmla="*/ 2339248 w 1440"/>
                  <a:gd name="T57" fmla="*/ 247107691 h 3065"/>
                  <a:gd name="T58" fmla="*/ 13775214 w 1440"/>
                  <a:gd name="T59" fmla="*/ 225338427 h 3065"/>
                  <a:gd name="T60" fmla="*/ 31059480 w 1440"/>
                  <a:gd name="T61" fmla="*/ 205901417 h 3065"/>
                  <a:gd name="T62" fmla="*/ 42495806 w 1440"/>
                  <a:gd name="T63" fmla="*/ 194498607 h 3065"/>
                  <a:gd name="T64" fmla="*/ 82652003 w 1440"/>
                  <a:gd name="T65" fmla="*/ 162492480 h 3065"/>
                  <a:gd name="T66" fmla="*/ 121639117 w 1440"/>
                  <a:gd name="T67" fmla="*/ 130486352 h 3065"/>
                  <a:gd name="T68" fmla="*/ 133075082 w 1440"/>
                  <a:gd name="T69" fmla="*/ 117787645 h 3065"/>
                  <a:gd name="T70" fmla="*/ 156077512 w 1440"/>
                  <a:gd name="T71" fmla="*/ 89280079 h 3065"/>
                  <a:gd name="T72" fmla="*/ 164134563 w 1440"/>
                  <a:gd name="T73" fmla="*/ 72046094 h 3065"/>
                  <a:gd name="T74" fmla="*/ 169852725 w 1440"/>
                  <a:gd name="T75" fmla="*/ 53775391 h 3065"/>
                  <a:gd name="T76" fmla="*/ 172191974 w 1440"/>
                  <a:gd name="T77" fmla="*/ 41206273 h 3065"/>
                  <a:gd name="T78" fmla="*/ 171022530 w 1440"/>
                  <a:gd name="T79" fmla="*/ 13735424 h 3065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440" h="3065">
                    <a:moveTo>
                      <a:pt x="1298" y="0"/>
                    </a:moveTo>
                    <a:lnTo>
                      <a:pt x="1298" y="0"/>
                    </a:lnTo>
                    <a:lnTo>
                      <a:pt x="1342" y="53"/>
                    </a:lnTo>
                    <a:lnTo>
                      <a:pt x="1378" y="124"/>
                    </a:lnTo>
                    <a:lnTo>
                      <a:pt x="1404" y="185"/>
                    </a:lnTo>
                    <a:lnTo>
                      <a:pt x="1422" y="256"/>
                    </a:lnTo>
                    <a:lnTo>
                      <a:pt x="1439" y="327"/>
                    </a:lnTo>
                    <a:lnTo>
                      <a:pt x="1439" y="397"/>
                    </a:lnTo>
                    <a:lnTo>
                      <a:pt x="1439" y="468"/>
                    </a:lnTo>
                    <a:lnTo>
                      <a:pt x="1431" y="539"/>
                    </a:lnTo>
                    <a:lnTo>
                      <a:pt x="1413" y="618"/>
                    </a:lnTo>
                    <a:lnTo>
                      <a:pt x="1386" y="697"/>
                    </a:lnTo>
                    <a:lnTo>
                      <a:pt x="1360" y="768"/>
                    </a:lnTo>
                    <a:lnTo>
                      <a:pt x="1316" y="839"/>
                    </a:lnTo>
                    <a:lnTo>
                      <a:pt x="1236" y="971"/>
                    </a:lnTo>
                    <a:lnTo>
                      <a:pt x="1139" y="1104"/>
                    </a:lnTo>
                    <a:lnTo>
                      <a:pt x="1051" y="1192"/>
                    </a:lnTo>
                    <a:lnTo>
                      <a:pt x="962" y="1280"/>
                    </a:lnTo>
                    <a:lnTo>
                      <a:pt x="768" y="1448"/>
                    </a:lnTo>
                    <a:lnTo>
                      <a:pt x="654" y="1545"/>
                    </a:lnTo>
                    <a:lnTo>
                      <a:pt x="548" y="1651"/>
                    </a:lnTo>
                    <a:lnTo>
                      <a:pt x="442" y="1757"/>
                    </a:lnTo>
                    <a:lnTo>
                      <a:pt x="407" y="1819"/>
                    </a:lnTo>
                    <a:lnTo>
                      <a:pt x="362" y="1881"/>
                    </a:lnTo>
                    <a:lnTo>
                      <a:pt x="336" y="1934"/>
                    </a:lnTo>
                    <a:lnTo>
                      <a:pt x="318" y="1995"/>
                    </a:lnTo>
                    <a:lnTo>
                      <a:pt x="301" y="2057"/>
                    </a:lnTo>
                    <a:lnTo>
                      <a:pt x="292" y="2110"/>
                    </a:lnTo>
                    <a:lnTo>
                      <a:pt x="292" y="2172"/>
                    </a:lnTo>
                    <a:lnTo>
                      <a:pt x="292" y="2234"/>
                    </a:lnTo>
                    <a:lnTo>
                      <a:pt x="301" y="2296"/>
                    </a:lnTo>
                    <a:lnTo>
                      <a:pt x="318" y="2357"/>
                    </a:lnTo>
                    <a:lnTo>
                      <a:pt x="362" y="2446"/>
                    </a:lnTo>
                    <a:lnTo>
                      <a:pt x="407" y="2543"/>
                    </a:lnTo>
                    <a:lnTo>
                      <a:pt x="521" y="2711"/>
                    </a:lnTo>
                    <a:lnTo>
                      <a:pt x="636" y="2887"/>
                    </a:lnTo>
                    <a:lnTo>
                      <a:pt x="689" y="2975"/>
                    </a:lnTo>
                    <a:lnTo>
                      <a:pt x="741" y="3064"/>
                    </a:lnTo>
                    <a:lnTo>
                      <a:pt x="548" y="2887"/>
                    </a:lnTo>
                    <a:lnTo>
                      <a:pt x="371" y="2711"/>
                    </a:lnTo>
                    <a:lnTo>
                      <a:pt x="274" y="2605"/>
                    </a:lnTo>
                    <a:lnTo>
                      <a:pt x="194" y="2507"/>
                    </a:lnTo>
                    <a:lnTo>
                      <a:pt x="115" y="2393"/>
                    </a:lnTo>
                    <a:lnTo>
                      <a:pt x="53" y="2278"/>
                    </a:lnTo>
                    <a:lnTo>
                      <a:pt x="18" y="2190"/>
                    </a:lnTo>
                    <a:lnTo>
                      <a:pt x="0" y="2092"/>
                    </a:lnTo>
                    <a:lnTo>
                      <a:pt x="0" y="1995"/>
                    </a:lnTo>
                    <a:lnTo>
                      <a:pt x="9" y="1951"/>
                    </a:lnTo>
                    <a:lnTo>
                      <a:pt x="18" y="1907"/>
                    </a:lnTo>
                    <a:lnTo>
                      <a:pt x="53" y="1819"/>
                    </a:lnTo>
                    <a:lnTo>
                      <a:pt x="106" y="1739"/>
                    </a:lnTo>
                    <a:lnTo>
                      <a:pt x="168" y="1660"/>
                    </a:lnTo>
                    <a:lnTo>
                      <a:pt x="239" y="1589"/>
                    </a:lnTo>
                    <a:lnTo>
                      <a:pt x="327" y="1501"/>
                    </a:lnTo>
                    <a:lnTo>
                      <a:pt x="424" y="1413"/>
                    </a:lnTo>
                    <a:lnTo>
                      <a:pt x="636" y="1254"/>
                    </a:lnTo>
                    <a:lnTo>
                      <a:pt x="839" y="1086"/>
                    </a:lnTo>
                    <a:lnTo>
                      <a:pt x="936" y="1007"/>
                    </a:lnTo>
                    <a:lnTo>
                      <a:pt x="1024" y="909"/>
                    </a:lnTo>
                    <a:lnTo>
                      <a:pt x="1121" y="803"/>
                    </a:lnTo>
                    <a:lnTo>
                      <a:pt x="1201" y="689"/>
                    </a:lnTo>
                    <a:lnTo>
                      <a:pt x="1236" y="618"/>
                    </a:lnTo>
                    <a:lnTo>
                      <a:pt x="1263" y="556"/>
                    </a:lnTo>
                    <a:lnTo>
                      <a:pt x="1289" y="486"/>
                    </a:lnTo>
                    <a:lnTo>
                      <a:pt x="1307" y="415"/>
                    </a:lnTo>
                    <a:lnTo>
                      <a:pt x="1325" y="318"/>
                    </a:lnTo>
                    <a:lnTo>
                      <a:pt x="1325" y="212"/>
                    </a:lnTo>
                    <a:lnTo>
                      <a:pt x="1316" y="106"/>
                    </a:lnTo>
                    <a:lnTo>
                      <a:pt x="1298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21" name="Freeform 2"/>
              <p:cNvSpPr>
                <a:spLocks noChangeArrowheads="1"/>
              </p:cNvSpPr>
              <p:nvPr/>
            </p:nvSpPr>
            <p:spPr bwMode="gray">
              <a:xfrm>
                <a:off x="5478463" y="1849438"/>
                <a:ext cx="446087" cy="763587"/>
              </a:xfrm>
              <a:custGeom>
                <a:avLst/>
                <a:gdLst>
                  <a:gd name="T0" fmla="*/ 45962095 w 1238"/>
                  <a:gd name="T1" fmla="*/ 53838646 h 2120"/>
                  <a:gd name="T2" fmla="*/ 72319062 w 1238"/>
                  <a:gd name="T3" fmla="*/ 36584101 h 2120"/>
                  <a:gd name="T4" fmla="*/ 101013122 w 1238"/>
                  <a:gd name="T5" fmla="*/ 21795006 h 2120"/>
                  <a:gd name="T6" fmla="*/ 160608255 w 1238"/>
                  <a:gd name="T7" fmla="*/ 0 h 2120"/>
                  <a:gd name="T8" fmla="*/ 112438787 w 1238"/>
                  <a:gd name="T9" fmla="*/ 30875928 h 2120"/>
                  <a:gd name="T10" fmla="*/ 78032075 w 1238"/>
                  <a:gd name="T11" fmla="*/ 56173710 h 2120"/>
                  <a:gd name="T12" fmla="*/ 67774956 w 1238"/>
                  <a:gd name="T13" fmla="*/ 66422344 h 2120"/>
                  <a:gd name="T14" fmla="*/ 52843653 w 1238"/>
                  <a:gd name="T15" fmla="*/ 81341465 h 2120"/>
                  <a:gd name="T16" fmla="*/ 43625002 w 1238"/>
                  <a:gd name="T17" fmla="*/ 100801408 h 2120"/>
                  <a:gd name="T18" fmla="*/ 41288271 w 1238"/>
                  <a:gd name="T19" fmla="*/ 108844644 h 2120"/>
                  <a:gd name="T20" fmla="*/ 42456817 w 1238"/>
                  <a:gd name="T21" fmla="*/ 123634100 h 2120"/>
                  <a:gd name="T22" fmla="*/ 45962095 w 1238"/>
                  <a:gd name="T23" fmla="*/ 131677337 h 2120"/>
                  <a:gd name="T24" fmla="*/ 59724852 w 1238"/>
                  <a:gd name="T25" fmla="*/ 154640054 h 2120"/>
                  <a:gd name="T26" fmla="*/ 74656155 w 1238"/>
                  <a:gd name="T27" fmla="*/ 177472746 h 2120"/>
                  <a:gd name="T28" fmla="*/ 78032075 w 1238"/>
                  <a:gd name="T29" fmla="*/ 183310585 h 2120"/>
                  <a:gd name="T30" fmla="*/ 82705899 w 1238"/>
                  <a:gd name="T31" fmla="*/ 199267392 h 2120"/>
                  <a:gd name="T32" fmla="*/ 80369167 w 1238"/>
                  <a:gd name="T33" fmla="*/ 216521937 h 2120"/>
                  <a:gd name="T34" fmla="*/ 78032075 w 1238"/>
                  <a:gd name="T35" fmla="*/ 222230110 h 2120"/>
                  <a:gd name="T36" fmla="*/ 69981970 w 1238"/>
                  <a:gd name="T37" fmla="*/ 237149232 h 2120"/>
                  <a:gd name="T38" fmla="*/ 58556305 w 1238"/>
                  <a:gd name="T39" fmla="*/ 249732929 h 2120"/>
                  <a:gd name="T40" fmla="*/ 31031152 w 1238"/>
                  <a:gd name="T41" fmla="*/ 270360224 h 2120"/>
                  <a:gd name="T42" fmla="*/ 27525514 w 1238"/>
                  <a:gd name="T43" fmla="*/ 273733333 h 2120"/>
                  <a:gd name="T44" fmla="*/ 24149594 w 1238"/>
                  <a:gd name="T45" fmla="*/ 274901045 h 2120"/>
                  <a:gd name="T46" fmla="*/ 33367884 w 1238"/>
                  <a:gd name="T47" fmla="*/ 265690097 h 2120"/>
                  <a:gd name="T48" fmla="*/ 42456817 w 1238"/>
                  <a:gd name="T49" fmla="*/ 248565578 h 2120"/>
                  <a:gd name="T50" fmla="*/ 45962095 w 1238"/>
                  <a:gd name="T51" fmla="*/ 235981520 h 2120"/>
                  <a:gd name="T52" fmla="*/ 45962095 w 1238"/>
                  <a:gd name="T53" fmla="*/ 230273347 h 2120"/>
                  <a:gd name="T54" fmla="*/ 41288271 w 1238"/>
                  <a:gd name="T55" fmla="*/ 211851450 h 2120"/>
                  <a:gd name="T56" fmla="*/ 29862606 w 1238"/>
                  <a:gd name="T57" fmla="*/ 195894643 h 2120"/>
                  <a:gd name="T58" fmla="*/ 17268395 w 1238"/>
                  <a:gd name="T59" fmla="*/ 179807810 h 2120"/>
                  <a:gd name="T60" fmla="*/ 8049744 w 1238"/>
                  <a:gd name="T61" fmla="*/ 161515579 h 2120"/>
                  <a:gd name="T62" fmla="*/ 1168546 w 1238"/>
                  <a:gd name="T63" fmla="*/ 140888285 h 2120"/>
                  <a:gd name="T64" fmla="*/ 1168546 w 1238"/>
                  <a:gd name="T65" fmla="*/ 120260990 h 2120"/>
                  <a:gd name="T66" fmla="*/ 2337092 w 1238"/>
                  <a:gd name="T67" fmla="*/ 110012356 h 2120"/>
                  <a:gd name="T68" fmla="*/ 10386837 w 1238"/>
                  <a:gd name="T69" fmla="*/ 91590460 h 2120"/>
                  <a:gd name="T70" fmla="*/ 22981047 w 1238"/>
                  <a:gd name="T71" fmla="*/ 74465941 h 2120"/>
                  <a:gd name="T72" fmla="*/ 37912350 w 1238"/>
                  <a:gd name="T73" fmla="*/ 59546819 h 212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238" h="2120">
                    <a:moveTo>
                      <a:pt x="354" y="415"/>
                    </a:moveTo>
                    <a:lnTo>
                      <a:pt x="354" y="415"/>
                    </a:lnTo>
                    <a:lnTo>
                      <a:pt x="451" y="344"/>
                    </a:lnTo>
                    <a:lnTo>
                      <a:pt x="557" y="282"/>
                    </a:lnTo>
                    <a:lnTo>
                      <a:pt x="672" y="221"/>
                    </a:lnTo>
                    <a:lnTo>
                      <a:pt x="778" y="168"/>
                    </a:lnTo>
                    <a:lnTo>
                      <a:pt x="1008" y="79"/>
                    </a:lnTo>
                    <a:lnTo>
                      <a:pt x="1237" y="0"/>
                    </a:lnTo>
                    <a:lnTo>
                      <a:pt x="866" y="238"/>
                    </a:lnTo>
                    <a:lnTo>
                      <a:pt x="690" y="371"/>
                    </a:lnTo>
                    <a:lnTo>
                      <a:pt x="601" y="433"/>
                    </a:lnTo>
                    <a:lnTo>
                      <a:pt x="522" y="512"/>
                    </a:lnTo>
                    <a:lnTo>
                      <a:pt x="460" y="565"/>
                    </a:lnTo>
                    <a:lnTo>
                      <a:pt x="407" y="627"/>
                    </a:lnTo>
                    <a:lnTo>
                      <a:pt x="363" y="697"/>
                    </a:lnTo>
                    <a:lnTo>
                      <a:pt x="336" y="777"/>
                    </a:lnTo>
                    <a:lnTo>
                      <a:pt x="318" y="839"/>
                    </a:lnTo>
                    <a:lnTo>
                      <a:pt x="318" y="892"/>
                    </a:lnTo>
                    <a:lnTo>
                      <a:pt x="327" y="953"/>
                    </a:lnTo>
                    <a:lnTo>
                      <a:pt x="354" y="1015"/>
                    </a:lnTo>
                    <a:lnTo>
                      <a:pt x="398" y="1104"/>
                    </a:lnTo>
                    <a:lnTo>
                      <a:pt x="460" y="1192"/>
                    </a:lnTo>
                    <a:lnTo>
                      <a:pt x="522" y="1280"/>
                    </a:lnTo>
                    <a:lnTo>
                      <a:pt x="575" y="1368"/>
                    </a:lnTo>
                    <a:lnTo>
                      <a:pt x="601" y="1413"/>
                    </a:lnTo>
                    <a:lnTo>
                      <a:pt x="619" y="1448"/>
                    </a:lnTo>
                    <a:lnTo>
                      <a:pt x="637" y="1536"/>
                    </a:lnTo>
                    <a:lnTo>
                      <a:pt x="628" y="1624"/>
                    </a:lnTo>
                    <a:lnTo>
                      <a:pt x="619" y="1669"/>
                    </a:lnTo>
                    <a:lnTo>
                      <a:pt x="601" y="1713"/>
                    </a:lnTo>
                    <a:lnTo>
                      <a:pt x="575" y="1775"/>
                    </a:lnTo>
                    <a:lnTo>
                      <a:pt x="539" y="1828"/>
                    </a:lnTo>
                    <a:lnTo>
                      <a:pt x="495" y="1881"/>
                    </a:lnTo>
                    <a:lnTo>
                      <a:pt x="451" y="1925"/>
                    </a:lnTo>
                    <a:lnTo>
                      <a:pt x="354" y="2013"/>
                    </a:lnTo>
                    <a:lnTo>
                      <a:pt x="239" y="2084"/>
                    </a:lnTo>
                    <a:lnTo>
                      <a:pt x="212" y="2110"/>
                    </a:lnTo>
                    <a:lnTo>
                      <a:pt x="204" y="2119"/>
                    </a:lnTo>
                    <a:lnTo>
                      <a:pt x="186" y="2119"/>
                    </a:lnTo>
                    <a:lnTo>
                      <a:pt x="257" y="2048"/>
                    </a:lnTo>
                    <a:lnTo>
                      <a:pt x="310" y="1969"/>
                    </a:lnTo>
                    <a:lnTo>
                      <a:pt x="327" y="1916"/>
                    </a:lnTo>
                    <a:lnTo>
                      <a:pt x="345" y="1872"/>
                    </a:lnTo>
                    <a:lnTo>
                      <a:pt x="354" y="1819"/>
                    </a:lnTo>
                    <a:lnTo>
                      <a:pt x="354" y="1775"/>
                    </a:lnTo>
                    <a:lnTo>
                      <a:pt x="345" y="1695"/>
                    </a:lnTo>
                    <a:lnTo>
                      <a:pt x="318" y="1633"/>
                    </a:lnTo>
                    <a:lnTo>
                      <a:pt x="274" y="1572"/>
                    </a:lnTo>
                    <a:lnTo>
                      <a:pt x="230" y="1510"/>
                    </a:lnTo>
                    <a:lnTo>
                      <a:pt x="133" y="1386"/>
                    </a:lnTo>
                    <a:lnTo>
                      <a:pt x="98" y="1315"/>
                    </a:lnTo>
                    <a:lnTo>
                      <a:pt x="62" y="1245"/>
                    </a:lnTo>
                    <a:lnTo>
                      <a:pt x="36" y="1165"/>
                    </a:lnTo>
                    <a:lnTo>
                      <a:pt x="9" y="1086"/>
                    </a:lnTo>
                    <a:lnTo>
                      <a:pt x="0" y="1006"/>
                    </a:lnTo>
                    <a:lnTo>
                      <a:pt x="9" y="927"/>
                    </a:lnTo>
                    <a:lnTo>
                      <a:pt x="18" y="848"/>
                    </a:lnTo>
                    <a:lnTo>
                      <a:pt x="45" y="777"/>
                    </a:lnTo>
                    <a:lnTo>
                      <a:pt x="80" y="706"/>
                    </a:lnTo>
                    <a:lnTo>
                      <a:pt x="124" y="636"/>
                    </a:lnTo>
                    <a:lnTo>
                      <a:pt x="177" y="574"/>
                    </a:lnTo>
                    <a:lnTo>
                      <a:pt x="230" y="512"/>
                    </a:lnTo>
                    <a:lnTo>
                      <a:pt x="292" y="459"/>
                    </a:lnTo>
                    <a:lnTo>
                      <a:pt x="354" y="415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22" name="Freeform 3"/>
              <p:cNvSpPr>
                <a:spLocks noChangeArrowheads="1"/>
              </p:cNvSpPr>
              <p:nvPr/>
            </p:nvSpPr>
            <p:spPr bwMode="gray">
              <a:xfrm>
                <a:off x="5897563" y="2530475"/>
                <a:ext cx="322262" cy="393700"/>
              </a:xfrm>
              <a:custGeom>
                <a:avLst/>
                <a:gdLst>
                  <a:gd name="T0" fmla="*/ 16018551 w 893"/>
                  <a:gd name="T1" fmla="*/ 12539435 h 1095"/>
                  <a:gd name="T2" fmla="*/ 29953044 w 893"/>
                  <a:gd name="T3" fmla="*/ 3490447 h 1095"/>
                  <a:gd name="T4" fmla="*/ 45971595 w 893"/>
                  <a:gd name="T5" fmla="*/ 0 h 1095"/>
                  <a:gd name="T6" fmla="*/ 54045827 w 893"/>
                  <a:gd name="T7" fmla="*/ 0 h 1095"/>
                  <a:gd name="T8" fmla="*/ 67850406 w 893"/>
                  <a:gd name="T9" fmla="*/ 0 h 1095"/>
                  <a:gd name="T10" fmla="*/ 81654984 w 893"/>
                  <a:gd name="T11" fmla="*/ 4653929 h 1095"/>
                  <a:gd name="T12" fmla="*/ 94287438 w 893"/>
                  <a:gd name="T13" fmla="*/ 10341546 h 1095"/>
                  <a:gd name="T14" fmla="*/ 100147698 w 893"/>
                  <a:gd name="T15" fmla="*/ 14866040 h 1095"/>
                  <a:gd name="T16" fmla="*/ 107050168 w 893"/>
                  <a:gd name="T17" fmla="*/ 24044463 h 1095"/>
                  <a:gd name="T18" fmla="*/ 112780152 w 893"/>
                  <a:gd name="T19" fmla="*/ 34256934 h 1095"/>
                  <a:gd name="T20" fmla="*/ 114994124 w 893"/>
                  <a:gd name="T21" fmla="*/ 45761962 h 1095"/>
                  <a:gd name="T22" fmla="*/ 114994124 w 893"/>
                  <a:gd name="T23" fmla="*/ 57137915 h 1095"/>
                  <a:gd name="T24" fmla="*/ 113952276 w 893"/>
                  <a:gd name="T25" fmla="*/ 63989373 h 1095"/>
                  <a:gd name="T26" fmla="*/ 109264140 w 893"/>
                  <a:gd name="T27" fmla="*/ 76528808 h 1095"/>
                  <a:gd name="T28" fmla="*/ 96631686 w 893"/>
                  <a:gd name="T29" fmla="*/ 92429255 h 1095"/>
                  <a:gd name="T30" fmla="*/ 86343481 w 893"/>
                  <a:gd name="T31" fmla="*/ 102770801 h 1095"/>
                  <a:gd name="T32" fmla="*/ 66678281 w 893"/>
                  <a:gd name="T33" fmla="*/ 115310236 h 1095"/>
                  <a:gd name="T34" fmla="*/ 44799470 w 893"/>
                  <a:gd name="T35" fmla="*/ 126686188 h 1095"/>
                  <a:gd name="T36" fmla="*/ 0 w 893"/>
                  <a:gd name="T37" fmla="*/ 141422793 h 1095"/>
                  <a:gd name="T38" fmla="*/ 5730345 w 893"/>
                  <a:gd name="T39" fmla="*/ 136898299 h 1095"/>
                  <a:gd name="T40" fmla="*/ 23050935 w 893"/>
                  <a:gd name="T41" fmla="*/ 126686188 h 1095"/>
                  <a:gd name="T42" fmla="*/ 55217952 w 893"/>
                  <a:gd name="T43" fmla="*/ 102770801 h 1095"/>
                  <a:gd name="T44" fmla="*/ 70194654 w 893"/>
                  <a:gd name="T45" fmla="*/ 89067884 h 1095"/>
                  <a:gd name="T46" fmla="*/ 77096763 w 893"/>
                  <a:gd name="T47" fmla="*/ 78855413 h 1095"/>
                  <a:gd name="T48" fmla="*/ 83999232 w 893"/>
                  <a:gd name="T49" fmla="*/ 61662409 h 1095"/>
                  <a:gd name="T50" fmla="*/ 86343481 w 893"/>
                  <a:gd name="T51" fmla="*/ 49122974 h 1095"/>
                  <a:gd name="T52" fmla="*/ 85171357 w 893"/>
                  <a:gd name="T53" fmla="*/ 43435357 h 1095"/>
                  <a:gd name="T54" fmla="*/ 79441011 w 893"/>
                  <a:gd name="T55" fmla="*/ 29732440 h 1095"/>
                  <a:gd name="T56" fmla="*/ 70194654 w 893"/>
                  <a:gd name="T57" fmla="*/ 18356487 h 1095"/>
                  <a:gd name="T58" fmla="*/ 57562200 w 893"/>
                  <a:gd name="T59" fmla="*/ 11505029 h 1095"/>
                  <a:gd name="T60" fmla="*/ 42585498 w 893"/>
                  <a:gd name="T61" fmla="*/ 8014941 h 1095"/>
                  <a:gd name="T62" fmla="*/ 36855513 w 893"/>
                  <a:gd name="T63" fmla="*/ 8014941 h 1095"/>
                  <a:gd name="T64" fmla="*/ 16018551 w 893"/>
                  <a:gd name="T65" fmla="*/ 12539435 h 109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893" h="1095">
                    <a:moveTo>
                      <a:pt x="123" y="97"/>
                    </a:moveTo>
                    <a:lnTo>
                      <a:pt x="123" y="97"/>
                    </a:lnTo>
                    <a:lnTo>
                      <a:pt x="177" y="53"/>
                    </a:lnTo>
                    <a:lnTo>
                      <a:pt x="230" y="27"/>
                    </a:lnTo>
                    <a:lnTo>
                      <a:pt x="291" y="9"/>
                    </a:lnTo>
                    <a:lnTo>
                      <a:pt x="353" y="0"/>
                    </a:lnTo>
                    <a:lnTo>
                      <a:pt x="415" y="0"/>
                    </a:lnTo>
                    <a:lnTo>
                      <a:pt x="468" y="0"/>
                    </a:lnTo>
                    <a:lnTo>
                      <a:pt x="521" y="0"/>
                    </a:lnTo>
                    <a:lnTo>
                      <a:pt x="574" y="18"/>
                    </a:lnTo>
                    <a:lnTo>
                      <a:pt x="627" y="36"/>
                    </a:lnTo>
                    <a:lnTo>
                      <a:pt x="671" y="53"/>
                    </a:lnTo>
                    <a:lnTo>
                      <a:pt x="724" y="80"/>
                    </a:lnTo>
                    <a:lnTo>
                      <a:pt x="769" y="115"/>
                    </a:lnTo>
                    <a:lnTo>
                      <a:pt x="795" y="150"/>
                    </a:lnTo>
                    <a:lnTo>
                      <a:pt x="822" y="186"/>
                    </a:lnTo>
                    <a:lnTo>
                      <a:pt x="848" y="221"/>
                    </a:lnTo>
                    <a:lnTo>
                      <a:pt x="866" y="265"/>
                    </a:lnTo>
                    <a:lnTo>
                      <a:pt x="883" y="309"/>
                    </a:lnTo>
                    <a:lnTo>
                      <a:pt x="883" y="354"/>
                    </a:lnTo>
                    <a:lnTo>
                      <a:pt x="892" y="398"/>
                    </a:lnTo>
                    <a:lnTo>
                      <a:pt x="883" y="442"/>
                    </a:lnTo>
                    <a:lnTo>
                      <a:pt x="875" y="495"/>
                    </a:lnTo>
                    <a:lnTo>
                      <a:pt x="857" y="548"/>
                    </a:lnTo>
                    <a:lnTo>
                      <a:pt x="839" y="592"/>
                    </a:lnTo>
                    <a:lnTo>
                      <a:pt x="804" y="636"/>
                    </a:lnTo>
                    <a:lnTo>
                      <a:pt x="742" y="715"/>
                    </a:lnTo>
                    <a:lnTo>
                      <a:pt x="663" y="795"/>
                    </a:lnTo>
                    <a:lnTo>
                      <a:pt x="592" y="848"/>
                    </a:lnTo>
                    <a:lnTo>
                      <a:pt x="512" y="892"/>
                    </a:lnTo>
                    <a:lnTo>
                      <a:pt x="433" y="936"/>
                    </a:lnTo>
                    <a:lnTo>
                      <a:pt x="344" y="980"/>
                    </a:lnTo>
                    <a:lnTo>
                      <a:pt x="177" y="1042"/>
                    </a:lnTo>
                    <a:lnTo>
                      <a:pt x="0" y="1094"/>
                    </a:lnTo>
                    <a:lnTo>
                      <a:pt x="44" y="1059"/>
                    </a:lnTo>
                    <a:lnTo>
                      <a:pt x="177" y="980"/>
                    </a:lnTo>
                    <a:lnTo>
                      <a:pt x="309" y="892"/>
                    </a:lnTo>
                    <a:lnTo>
                      <a:pt x="424" y="795"/>
                    </a:lnTo>
                    <a:lnTo>
                      <a:pt x="486" y="742"/>
                    </a:lnTo>
                    <a:lnTo>
                      <a:pt x="539" y="689"/>
                    </a:lnTo>
                    <a:lnTo>
                      <a:pt x="592" y="610"/>
                    </a:lnTo>
                    <a:lnTo>
                      <a:pt x="636" y="521"/>
                    </a:lnTo>
                    <a:lnTo>
                      <a:pt x="645" y="477"/>
                    </a:lnTo>
                    <a:lnTo>
                      <a:pt x="654" y="424"/>
                    </a:lnTo>
                    <a:lnTo>
                      <a:pt x="663" y="380"/>
                    </a:lnTo>
                    <a:lnTo>
                      <a:pt x="654" y="336"/>
                    </a:lnTo>
                    <a:lnTo>
                      <a:pt x="636" y="274"/>
                    </a:lnTo>
                    <a:lnTo>
                      <a:pt x="610" y="230"/>
                    </a:lnTo>
                    <a:lnTo>
                      <a:pt x="574" y="186"/>
                    </a:lnTo>
                    <a:lnTo>
                      <a:pt x="539" y="142"/>
                    </a:lnTo>
                    <a:lnTo>
                      <a:pt x="495" y="115"/>
                    </a:lnTo>
                    <a:lnTo>
                      <a:pt x="442" y="89"/>
                    </a:lnTo>
                    <a:lnTo>
                      <a:pt x="389" y="71"/>
                    </a:lnTo>
                    <a:lnTo>
                      <a:pt x="327" y="62"/>
                    </a:lnTo>
                    <a:lnTo>
                      <a:pt x="283" y="62"/>
                    </a:lnTo>
                    <a:lnTo>
                      <a:pt x="230" y="71"/>
                    </a:lnTo>
                    <a:lnTo>
                      <a:pt x="123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23" name="Freeform 4"/>
              <p:cNvSpPr>
                <a:spLocks noChangeArrowheads="1"/>
              </p:cNvSpPr>
              <p:nvPr/>
            </p:nvSpPr>
            <p:spPr bwMode="gray">
              <a:xfrm>
                <a:off x="4892675" y="2549525"/>
                <a:ext cx="1011238" cy="174625"/>
              </a:xfrm>
              <a:custGeom>
                <a:avLst/>
                <a:gdLst>
                  <a:gd name="T0" fmla="*/ 22922714 w 2810"/>
                  <a:gd name="T1" fmla="*/ 21600431 h 487"/>
                  <a:gd name="T2" fmla="*/ 73301080 w 2810"/>
                  <a:gd name="T3" fmla="*/ 5657205 h 487"/>
                  <a:gd name="T4" fmla="*/ 99591109 w 2810"/>
                  <a:gd name="T5" fmla="*/ 1157115 h 487"/>
                  <a:gd name="T6" fmla="*/ 125881137 w 2810"/>
                  <a:gd name="T7" fmla="*/ 0 h 487"/>
                  <a:gd name="T8" fmla="*/ 95058171 w 2810"/>
                  <a:gd name="T9" fmla="*/ 7971793 h 487"/>
                  <a:gd name="T10" fmla="*/ 65271634 w 2810"/>
                  <a:gd name="T11" fmla="*/ 19286202 h 487"/>
                  <a:gd name="T12" fmla="*/ 58407811 w 2810"/>
                  <a:gd name="T13" fmla="*/ 23915019 h 487"/>
                  <a:gd name="T14" fmla="*/ 52709611 w 2810"/>
                  <a:gd name="T15" fmla="*/ 29572224 h 487"/>
                  <a:gd name="T16" fmla="*/ 52709611 w 2810"/>
                  <a:gd name="T17" fmla="*/ 31886453 h 487"/>
                  <a:gd name="T18" fmla="*/ 57242189 w 2810"/>
                  <a:gd name="T19" fmla="*/ 36386543 h 487"/>
                  <a:gd name="T20" fmla="*/ 66437257 w 2810"/>
                  <a:gd name="T21" fmla="*/ 39729518 h 487"/>
                  <a:gd name="T22" fmla="*/ 96223794 w 2810"/>
                  <a:gd name="T23" fmla="*/ 43200862 h 487"/>
                  <a:gd name="T24" fmla="*/ 129377646 w 2810"/>
                  <a:gd name="T25" fmla="*/ 44358336 h 487"/>
                  <a:gd name="T26" fmla="*/ 198016595 w 2810"/>
                  <a:gd name="T27" fmla="*/ 43200862 h 487"/>
                  <a:gd name="T28" fmla="*/ 231040893 w 2810"/>
                  <a:gd name="T29" fmla="*/ 42043748 h 487"/>
                  <a:gd name="T30" fmla="*/ 297478150 w 2810"/>
                  <a:gd name="T31" fmla="*/ 35229428 h 487"/>
                  <a:gd name="T32" fmla="*/ 363785853 w 2810"/>
                  <a:gd name="T33" fmla="*/ 26100521 h 487"/>
                  <a:gd name="T34" fmla="*/ 335294132 w 2810"/>
                  <a:gd name="T35" fmla="*/ 40886633 h 487"/>
                  <a:gd name="T36" fmla="*/ 331797624 w 2810"/>
                  <a:gd name="T37" fmla="*/ 43200862 h 487"/>
                  <a:gd name="T38" fmla="*/ 320400864 w 2810"/>
                  <a:gd name="T39" fmla="*/ 46543838 h 487"/>
                  <a:gd name="T40" fmla="*/ 299809395 w 2810"/>
                  <a:gd name="T41" fmla="*/ 50015540 h 487"/>
                  <a:gd name="T42" fmla="*/ 237904716 w 2810"/>
                  <a:gd name="T43" fmla="*/ 59015720 h 487"/>
                  <a:gd name="T44" fmla="*/ 155667675 w 2810"/>
                  <a:gd name="T45" fmla="*/ 62487064 h 487"/>
                  <a:gd name="T46" fmla="*/ 123679446 w 2810"/>
                  <a:gd name="T47" fmla="*/ 62487064 h 487"/>
                  <a:gd name="T48" fmla="*/ 91561663 w 2810"/>
                  <a:gd name="T49" fmla="*/ 61329949 h 487"/>
                  <a:gd name="T50" fmla="*/ 38981605 w 2810"/>
                  <a:gd name="T51" fmla="*/ 55672745 h 487"/>
                  <a:gd name="T52" fmla="*/ 20591829 w 2810"/>
                  <a:gd name="T53" fmla="*/ 51172655 h 487"/>
                  <a:gd name="T54" fmla="*/ 5827754 w 2810"/>
                  <a:gd name="T55" fmla="*/ 45386723 h 487"/>
                  <a:gd name="T56" fmla="*/ 2331245 w 2810"/>
                  <a:gd name="T57" fmla="*/ 43200862 h 487"/>
                  <a:gd name="T58" fmla="*/ 0 w 2810"/>
                  <a:gd name="T59" fmla="*/ 38700773 h 487"/>
                  <a:gd name="T60" fmla="*/ 1165623 w 2810"/>
                  <a:gd name="T61" fmla="*/ 34072314 h 487"/>
                  <a:gd name="T62" fmla="*/ 6863823 w 2810"/>
                  <a:gd name="T63" fmla="*/ 30729339 h 487"/>
                  <a:gd name="T64" fmla="*/ 22922714 w 2810"/>
                  <a:gd name="T65" fmla="*/ 21600431 h 48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810" h="487">
                    <a:moveTo>
                      <a:pt x="177" y="168"/>
                    </a:moveTo>
                    <a:lnTo>
                      <a:pt x="177" y="168"/>
                    </a:lnTo>
                    <a:lnTo>
                      <a:pt x="372" y="97"/>
                    </a:lnTo>
                    <a:lnTo>
                      <a:pt x="566" y="44"/>
                    </a:lnTo>
                    <a:lnTo>
                      <a:pt x="663" y="18"/>
                    </a:lnTo>
                    <a:lnTo>
                      <a:pt x="769" y="9"/>
                    </a:lnTo>
                    <a:lnTo>
                      <a:pt x="875" y="0"/>
                    </a:lnTo>
                    <a:lnTo>
                      <a:pt x="972" y="0"/>
                    </a:lnTo>
                    <a:lnTo>
                      <a:pt x="734" y="62"/>
                    </a:lnTo>
                    <a:lnTo>
                      <a:pt x="619" y="106"/>
                    </a:lnTo>
                    <a:lnTo>
                      <a:pt x="504" y="150"/>
                    </a:lnTo>
                    <a:lnTo>
                      <a:pt x="451" y="186"/>
                    </a:lnTo>
                    <a:lnTo>
                      <a:pt x="425" y="203"/>
                    </a:lnTo>
                    <a:lnTo>
                      <a:pt x="407" y="230"/>
                    </a:lnTo>
                    <a:lnTo>
                      <a:pt x="407" y="248"/>
                    </a:lnTo>
                    <a:lnTo>
                      <a:pt x="416" y="265"/>
                    </a:lnTo>
                    <a:lnTo>
                      <a:pt x="442" y="283"/>
                    </a:lnTo>
                    <a:lnTo>
                      <a:pt x="513" y="309"/>
                    </a:lnTo>
                    <a:lnTo>
                      <a:pt x="592" y="318"/>
                    </a:lnTo>
                    <a:lnTo>
                      <a:pt x="743" y="336"/>
                    </a:lnTo>
                    <a:lnTo>
                      <a:pt x="999" y="345"/>
                    </a:lnTo>
                    <a:lnTo>
                      <a:pt x="1264" y="345"/>
                    </a:lnTo>
                    <a:lnTo>
                      <a:pt x="1529" y="336"/>
                    </a:lnTo>
                    <a:lnTo>
                      <a:pt x="1784" y="327"/>
                    </a:lnTo>
                    <a:lnTo>
                      <a:pt x="2041" y="301"/>
                    </a:lnTo>
                    <a:lnTo>
                      <a:pt x="2297" y="274"/>
                    </a:lnTo>
                    <a:lnTo>
                      <a:pt x="2809" y="203"/>
                    </a:lnTo>
                    <a:lnTo>
                      <a:pt x="2695" y="256"/>
                    </a:lnTo>
                    <a:lnTo>
                      <a:pt x="2589" y="318"/>
                    </a:lnTo>
                    <a:lnTo>
                      <a:pt x="2562" y="336"/>
                    </a:lnTo>
                    <a:lnTo>
                      <a:pt x="2536" y="345"/>
                    </a:lnTo>
                    <a:lnTo>
                      <a:pt x="2474" y="362"/>
                    </a:lnTo>
                    <a:lnTo>
                      <a:pt x="2315" y="389"/>
                    </a:lnTo>
                    <a:lnTo>
                      <a:pt x="2156" y="415"/>
                    </a:lnTo>
                    <a:lnTo>
                      <a:pt x="1837" y="459"/>
                    </a:lnTo>
                    <a:lnTo>
                      <a:pt x="1520" y="477"/>
                    </a:lnTo>
                    <a:lnTo>
                      <a:pt x="1202" y="486"/>
                    </a:lnTo>
                    <a:lnTo>
                      <a:pt x="955" y="486"/>
                    </a:lnTo>
                    <a:lnTo>
                      <a:pt x="707" y="477"/>
                    </a:lnTo>
                    <a:lnTo>
                      <a:pt x="433" y="451"/>
                    </a:lnTo>
                    <a:lnTo>
                      <a:pt x="301" y="433"/>
                    </a:lnTo>
                    <a:lnTo>
                      <a:pt x="159" y="398"/>
                    </a:lnTo>
                    <a:lnTo>
                      <a:pt x="89" y="380"/>
                    </a:lnTo>
                    <a:lnTo>
                      <a:pt x="45" y="353"/>
                    </a:lnTo>
                    <a:lnTo>
                      <a:pt x="18" y="336"/>
                    </a:lnTo>
                    <a:lnTo>
                      <a:pt x="0" y="318"/>
                    </a:lnTo>
                    <a:lnTo>
                      <a:pt x="0" y="301"/>
                    </a:lnTo>
                    <a:lnTo>
                      <a:pt x="0" y="283"/>
                    </a:lnTo>
                    <a:lnTo>
                      <a:pt x="9" y="265"/>
                    </a:lnTo>
                    <a:lnTo>
                      <a:pt x="53" y="239"/>
                    </a:lnTo>
                    <a:lnTo>
                      <a:pt x="89" y="212"/>
                    </a:lnTo>
                    <a:lnTo>
                      <a:pt x="177" y="168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24" name="Freeform 5"/>
              <p:cNvSpPr>
                <a:spLocks noChangeArrowheads="1"/>
              </p:cNvSpPr>
              <p:nvPr/>
            </p:nvSpPr>
            <p:spPr bwMode="gray">
              <a:xfrm>
                <a:off x="5053013" y="2778125"/>
                <a:ext cx="776287" cy="161925"/>
              </a:xfrm>
              <a:custGeom>
                <a:avLst/>
                <a:gdLst>
                  <a:gd name="T0" fmla="*/ 6871004 w 2156"/>
                  <a:gd name="T1" fmla="*/ 14890263 h 450"/>
                  <a:gd name="T2" fmla="*/ 6871004 w 2156"/>
                  <a:gd name="T3" fmla="*/ 14890263 h 450"/>
                  <a:gd name="T4" fmla="*/ 14908959 w 2156"/>
                  <a:gd name="T5" fmla="*/ 10228982 h 450"/>
                  <a:gd name="T6" fmla="*/ 21779963 w 2156"/>
                  <a:gd name="T7" fmla="*/ 5697241 h 450"/>
                  <a:gd name="T8" fmla="*/ 37855513 w 2156"/>
                  <a:gd name="T9" fmla="*/ 0 h 450"/>
                  <a:gd name="T10" fmla="*/ 37855513 w 2156"/>
                  <a:gd name="T11" fmla="*/ 0 h 450"/>
                  <a:gd name="T12" fmla="*/ 33188430 w 2156"/>
                  <a:gd name="T13" fmla="*/ 6862382 h 450"/>
                  <a:gd name="T14" fmla="*/ 30984509 w 2156"/>
                  <a:gd name="T15" fmla="*/ 10228982 h 450"/>
                  <a:gd name="T16" fmla="*/ 29817918 w 2156"/>
                  <a:gd name="T17" fmla="*/ 13724763 h 450"/>
                  <a:gd name="T18" fmla="*/ 29817918 w 2156"/>
                  <a:gd name="T19" fmla="*/ 13724763 h 450"/>
                  <a:gd name="T20" fmla="*/ 29817918 w 2156"/>
                  <a:gd name="T21" fmla="*/ 16055404 h 450"/>
                  <a:gd name="T22" fmla="*/ 30984509 w 2156"/>
                  <a:gd name="T23" fmla="*/ 18256864 h 450"/>
                  <a:gd name="T24" fmla="*/ 35521971 w 2156"/>
                  <a:gd name="T25" fmla="*/ 21752645 h 450"/>
                  <a:gd name="T26" fmla="*/ 35521971 w 2156"/>
                  <a:gd name="T27" fmla="*/ 21752645 h 450"/>
                  <a:gd name="T28" fmla="*/ 44726517 w 2156"/>
                  <a:gd name="T29" fmla="*/ 25119245 h 450"/>
                  <a:gd name="T30" fmla="*/ 53931423 w 2156"/>
                  <a:gd name="T31" fmla="*/ 27449886 h 450"/>
                  <a:gd name="T32" fmla="*/ 53931423 w 2156"/>
                  <a:gd name="T33" fmla="*/ 27449886 h 450"/>
                  <a:gd name="T34" fmla="*/ 80248489 w 2156"/>
                  <a:gd name="T35" fmla="*/ 29780526 h 450"/>
                  <a:gd name="T36" fmla="*/ 105399323 w 2156"/>
                  <a:gd name="T37" fmla="*/ 30816127 h 450"/>
                  <a:gd name="T38" fmla="*/ 130679419 w 2156"/>
                  <a:gd name="T39" fmla="*/ 30816127 h 450"/>
                  <a:gd name="T40" fmla="*/ 156867223 w 2156"/>
                  <a:gd name="T41" fmla="*/ 30816127 h 450"/>
                  <a:gd name="T42" fmla="*/ 156867223 w 2156"/>
                  <a:gd name="T43" fmla="*/ 30816127 h 450"/>
                  <a:gd name="T44" fmla="*/ 179814137 w 2156"/>
                  <a:gd name="T45" fmla="*/ 28615026 h 450"/>
                  <a:gd name="T46" fmla="*/ 203798021 w 2156"/>
                  <a:gd name="T47" fmla="*/ 26284386 h 450"/>
                  <a:gd name="T48" fmla="*/ 249691129 w 2156"/>
                  <a:gd name="T49" fmla="*/ 18256864 h 450"/>
                  <a:gd name="T50" fmla="*/ 249691129 w 2156"/>
                  <a:gd name="T51" fmla="*/ 18256864 h 450"/>
                  <a:gd name="T52" fmla="*/ 256562493 w 2156"/>
                  <a:gd name="T53" fmla="*/ 23953745 h 450"/>
                  <a:gd name="T54" fmla="*/ 263433498 w 2156"/>
                  <a:gd name="T55" fmla="*/ 28615026 h 450"/>
                  <a:gd name="T56" fmla="*/ 279379426 w 2156"/>
                  <a:gd name="T57" fmla="*/ 36642908 h 450"/>
                  <a:gd name="T58" fmla="*/ 279379426 w 2156"/>
                  <a:gd name="T59" fmla="*/ 36642908 h 450"/>
                  <a:gd name="T60" fmla="*/ 250728459 w 2156"/>
                  <a:gd name="T61" fmla="*/ 43505289 h 450"/>
                  <a:gd name="T62" fmla="*/ 222207113 w 2156"/>
                  <a:gd name="T63" fmla="*/ 49072991 h 450"/>
                  <a:gd name="T64" fmla="*/ 193556146 w 2156"/>
                  <a:gd name="T65" fmla="*/ 53604732 h 450"/>
                  <a:gd name="T66" fmla="*/ 164905178 w 2156"/>
                  <a:gd name="T67" fmla="*/ 56971332 h 450"/>
                  <a:gd name="T68" fmla="*/ 164905178 w 2156"/>
                  <a:gd name="T69" fmla="*/ 56971332 h 450"/>
                  <a:gd name="T70" fmla="*/ 137550423 w 2156"/>
                  <a:gd name="T71" fmla="*/ 58136473 h 450"/>
                  <a:gd name="T72" fmla="*/ 110066407 w 2156"/>
                  <a:gd name="T73" fmla="*/ 58136473 h 450"/>
                  <a:gd name="T74" fmla="*/ 82452409 w 2156"/>
                  <a:gd name="T75" fmla="*/ 55935372 h 450"/>
                  <a:gd name="T76" fmla="*/ 54968393 w 2156"/>
                  <a:gd name="T77" fmla="*/ 52439591 h 450"/>
                  <a:gd name="T78" fmla="*/ 54968393 w 2156"/>
                  <a:gd name="T79" fmla="*/ 52439591 h 450"/>
                  <a:gd name="T80" fmla="*/ 34355381 w 2156"/>
                  <a:gd name="T81" fmla="*/ 47907490 h 450"/>
                  <a:gd name="T82" fmla="*/ 24113505 w 2156"/>
                  <a:gd name="T83" fmla="*/ 45706390 h 450"/>
                  <a:gd name="T84" fmla="*/ 13742008 w 2156"/>
                  <a:gd name="T85" fmla="*/ 41174649 h 450"/>
                  <a:gd name="T86" fmla="*/ 13742008 w 2156"/>
                  <a:gd name="T87" fmla="*/ 41174649 h 450"/>
                  <a:gd name="T88" fmla="*/ 5704413 w 2156"/>
                  <a:gd name="T89" fmla="*/ 35477408 h 450"/>
                  <a:gd name="T90" fmla="*/ 2333542 w 2156"/>
                  <a:gd name="T91" fmla="*/ 31981627 h 450"/>
                  <a:gd name="T92" fmla="*/ 0 w 2156"/>
                  <a:gd name="T93" fmla="*/ 28615026 h 450"/>
                  <a:gd name="T94" fmla="*/ 0 w 2156"/>
                  <a:gd name="T95" fmla="*/ 28615026 h 450"/>
                  <a:gd name="T96" fmla="*/ 0 w 2156"/>
                  <a:gd name="T97" fmla="*/ 23953745 h 450"/>
                  <a:gd name="T98" fmla="*/ 2333542 w 2156"/>
                  <a:gd name="T99" fmla="*/ 20587504 h 450"/>
                  <a:gd name="T100" fmla="*/ 4667084 w 2156"/>
                  <a:gd name="T101" fmla="*/ 17091364 h 450"/>
                  <a:gd name="T102" fmla="*/ 6871004 w 2156"/>
                  <a:gd name="T103" fmla="*/ 14890263 h 45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2156" h="450">
                    <a:moveTo>
                      <a:pt x="53" y="115"/>
                    </a:moveTo>
                    <a:lnTo>
                      <a:pt x="53" y="115"/>
                    </a:lnTo>
                    <a:lnTo>
                      <a:pt x="115" y="79"/>
                    </a:lnTo>
                    <a:lnTo>
                      <a:pt x="168" y="44"/>
                    </a:lnTo>
                    <a:lnTo>
                      <a:pt x="292" y="0"/>
                    </a:lnTo>
                    <a:lnTo>
                      <a:pt x="256" y="53"/>
                    </a:lnTo>
                    <a:lnTo>
                      <a:pt x="239" y="79"/>
                    </a:lnTo>
                    <a:lnTo>
                      <a:pt x="230" y="106"/>
                    </a:lnTo>
                    <a:lnTo>
                      <a:pt x="230" y="124"/>
                    </a:lnTo>
                    <a:lnTo>
                      <a:pt x="239" y="141"/>
                    </a:lnTo>
                    <a:lnTo>
                      <a:pt x="274" y="168"/>
                    </a:lnTo>
                    <a:lnTo>
                      <a:pt x="345" y="194"/>
                    </a:lnTo>
                    <a:lnTo>
                      <a:pt x="416" y="212"/>
                    </a:lnTo>
                    <a:lnTo>
                      <a:pt x="619" y="230"/>
                    </a:lnTo>
                    <a:lnTo>
                      <a:pt x="813" y="238"/>
                    </a:lnTo>
                    <a:lnTo>
                      <a:pt x="1008" y="238"/>
                    </a:lnTo>
                    <a:lnTo>
                      <a:pt x="1210" y="238"/>
                    </a:lnTo>
                    <a:lnTo>
                      <a:pt x="1387" y="221"/>
                    </a:lnTo>
                    <a:lnTo>
                      <a:pt x="1572" y="203"/>
                    </a:lnTo>
                    <a:lnTo>
                      <a:pt x="1926" y="141"/>
                    </a:lnTo>
                    <a:lnTo>
                      <a:pt x="1979" y="185"/>
                    </a:lnTo>
                    <a:lnTo>
                      <a:pt x="2032" y="221"/>
                    </a:lnTo>
                    <a:lnTo>
                      <a:pt x="2155" y="283"/>
                    </a:lnTo>
                    <a:lnTo>
                      <a:pt x="1934" y="336"/>
                    </a:lnTo>
                    <a:lnTo>
                      <a:pt x="1714" y="379"/>
                    </a:lnTo>
                    <a:lnTo>
                      <a:pt x="1493" y="414"/>
                    </a:lnTo>
                    <a:lnTo>
                      <a:pt x="1272" y="440"/>
                    </a:lnTo>
                    <a:lnTo>
                      <a:pt x="1061" y="449"/>
                    </a:lnTo>
                    <a:lnTo>
                      <a:pt x="849" y="449"/>
                    </a:lnTo>
                    <a:lnTo>
                      <a:pt x="636" y="432"/>
                    </a:lnTo>
                    <a:lnTo>
                      <a:pt x="424" y="405"/>
                    </a:lnTo>
                    <a:lnTo>
                      <a:pt x="265" y="370"/>
                    </a:lnTo>
                    <a:lnTo>
                      <a:pt x="186" y="353"/>
                    </a:lnTo>
                    <a:lnTo>
                      <a:pt x="106" y="318"/>
                    </a:lnTo>
                    <a:lnTo>
                      <a:pt x="44" y="274"/>
                    </a:lnTo>
                    <a:lnTo>
                      <a:pt x="18" y="247"/>
                    </a:lnTo>
                    <a:lnTo>
                      <a:pt x="0" y="221"/>
                    </a:lnTo>
                    <a:lnTo>
                      <a:pt x="0" y="185"/>
                    </a:lnTo>
                    <a:lnTo>
                      <a:pt x="18" y="159"/>
                    </a:lnTo>
                    <a:lnTo>
                      <a:pt x="36" y="132"/>
                    </a:lnTo>
                    <a:lnTo>
                      <a:pt x="53" y="115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25" name="Freeform 6"/>
              <p:cNvSpPr>
                <a:spLocks noChangeArrowheads="1"/>
              </p:cNvSpPr>
              <p:nvPr/>
            </p:nvSpPr>
            <p:spPr bwMode="gray">
              <a:xfrm>
                <a:off x="5113338" y="2997200"/>
                <a:ext cx="681037" cy="165100"/>
              </a:xfrm>
              <a:custGeom>
                <a:avLst/>
                <a:gdLst>
                  <a:gd name="T0" fmla="*/ 5706881 w 1891"/>
                  <a:gd name="T1" fmla="*/ 12495558 h 460"/>
                  <a:gd name="T2" fmla="*/ 5706881 w 1891"/>
                  <a:gd name="T3" fmla="*/ 12495558 h 460"/>
                  <a:gd name="T4" fmla="*/ 12581357 w 1891"/>
                  <a:gd name="T5" fmla="*/ 9146181 h 460"/>
                  <a:gd name="T6" fmla="*/ 19455833 w 1891"/>
                  <a:gd name="T7" fmla="*/ 5667955 h 460"/>
                  <a:gd name="T8" fmla="*/ 34372020 w 1891"/>
                  <a:gd name="T9" fmla="*/ 0 h 460"/>
                  <a:gd name="T10" fmla="*/ 34372020 w 1891"/>
                  <a:gd name="T11" fmla="*/ 0 h 460"/>
                  <a:gd name="T12" fmla="*/ 28664779 w 1891"/>
                  <a:gd name="T13" fmla="*/ 5667955 h 460"/>
                  <a:gd name="T14" fmla="*/ 27497544 w 1891"/>
                  <a:gd name="T15" fmla="*/ 9146181 h 460"/>
                  <a:gd name="T16" fmla="*/ 27497544 w 1891"/>
                  <a:gd name="T17" fmla="*/ 12495558 h 460"/>
                  <a:gd name="T18" fmla="*/ 27497544 w 1891"/>
                  <a:gd name="T19" fmla="*/ 12495558 h 460"/>
                  <a:gd name="T20" fmla="*/ 32166843 w 1891"/>
                  <a:gd name="T21" fmla="*/ 15973425 h 460"/>
                  <a:gd name="T22" fmla="*/ 36706490 w 1891"/>
                  <a:gd name="T23" fmla="*/ 18163512 h 460"/>
                  <a:gd name="T24" fmla="*/ 48120612 w 1891"/>
                  <a:gd name="T25" fmla="*/ 20482091 h 460"/>
                  <a:gd name="T26" fmla="*/ 48120612 w 1891"/>
                  <a:gd name="T27" fmla="*/ 20482091 h 460"/>
                  <a:gd name="T28" fmla="*/ 71078510 w 1891"/>
                  <a:gd name="T29" fmla="*/ 22801028 h 460"/>
                  <a:gd name="T30" fmla="*/ 94036408 w 1891"/>
                  <a:gd name="T31" fmla="*/ 24990756 h 460"/>
                  <a:gd name="T32" fmla="*/ 115827071 w 1891"/>
                  <a:gd name="T33" fmla="*/ 24990756 h 460"/>
                  <a:gd name="T34" fmla="*/ 138525303 w 1891"/>
                  <a:gd name="T35" fmla="*/ 23960317 h 460"/>
                  <a:gd name="T36" fmla="*/ 138525303 w 1891"/>
                  <a:gd name="T37" fmla="*/ 23960317 h 460"/>
                  <a:gd name="T38" fmla="*/ 155776319 w 1891"/>
                  <a:gd name="T39" fmla="*/ 22801028 h 460"/>
                  <a:gd name="T40" fmla="*/ 171859741 w 1891"/>
                  <a:gd name="T41" fmla="*/ 20482091 h 460"/>
                  <a:gd name="T42" fmla="*/ 205064526 w 1891"/>
                  <a:gd name="T43" fmla="*/ 14814136 h 460"/>
                  <a:gd name="T44" fmla="*/ 205064526 w 1891"/>
                  <a:gd name="T45" fmla="*/ 14814136 h 460"/>
                  <a:gd name="T46" fmla="*/ 224520360 w 1891"/>
                  <a:gd name="T47" fmla="*/ 24990756 h 460"/>
                  <a:gd name="T48" fmla="*/ 245143428 w 1891"/>
                  <a:gd name="T49" fmla="*/ 34136937 h 460"/>
                  <a:gd name="T50" fmla="*/ 245143428 w 1891"/>
                  <a:gd name="T51" fmla="*/ 34136937 h 460"/>
                  <a:gd name="T52" fmla="*/ 229060006 w 1891"/>
                  <a:gd name="T53" fmla="*/ 40964181 h 460"/>
                  <a:gd name="T54" fmla="*/ 213106237 w 1891"/>
                  <a:gd name="T55" fmla="*/ 46632495 h 460"/>
                  <a:gd name="T56" fmla="*/ 195855221 w 1891"/>
                  <a:gd name="T57" fmla="*/ 50110362 h 460"/>
                  <a:gd name="T58" fmla="*/ 178734217 w 1891"/>
                  <a:gd name="T59" fmla="*/ 53459739 h 460"/>
                  <a:gd name="T60" fmla="*/ 178734217 w 1891"/>
                  <a:gd name="T61" fmla="*/ 53459739 h 460"/>
                  <a:gd name="T62" fmla="*/ 151236673 w 1891"/>
                  <a:gd name="T63" fmla="*/ 57968405 h 460"/>
                  <a:gd name="T64" fmla="*/ 121533952 w 1891"/>
                  <a:gd name="T65" fmla="*/ 59127694 h 460"/>
                  <a:gd name="T66" fmla="*/ 92869173 w 1891"/>
                  <a:gd name="T67" fmla="*/ 59127694 h 460"/>
                  <a:gd name="T68" fmla="*/ 64204394 w 1891"/>
                  <a:gd name="T69" fmla="*/ 55778317 h 460"/>
                  <a:gd name="T70" fmla="*/ 64204394 w 1891"/>
                  <a:gd name="T71" fmla="*/ 55778317 h 460"/>
                  <a:gd name="T72" fmla="*/ 51622677 w 1891"/>
                  <a:gd name="T73" fmla="*/ 53459739 h 460"/>
                  <a:gd name="T74" fmla="*/ 39041319 w 1891"/>
                  <a:gd name="T75" fmla="*/ 50110362 h 460"/>
                  <a:gd name="T76" fmla="*/ 26330309 w 1891"/>
                  <a:gd name="T77" fmla="*/ 45472847 h 460"/>
                  <a:gd name="T78" fmla="*/ 14916187 w 1891"/>
                  <a:gd name="T79" fmla="*/ 40964181 h 460"/>
                  <a:gd name="T80" fmla="*/ 14916187 w 1891"/>
                  <a:gd name="T81" fmla="*/ 40964181 h 460"/>
                  <a:gd name="T82" fmla="*/ 6874476 w 1891"/>
                  <a:gd name="T83" fmla="*/ 35296227 h 460"/>
                  <a:gd name="T84" fmla="*/ 3502064 w 1891"/>
                  <a:gd name="T85" fmla="*/ 30787561 h 460"/>
                  <a:gd name="T86" fmla="*/ 1167235 w 1891"/>
                  <a:gd name="T87" fmla="*/ 26150045 h 460"/>
                  <a:gd name="T88" fmla="*/ 1167235 w 1891"/>
                  <a:gd name="T89" fmla="*/ 26150045 h 460"/>
                  <a:gd name="T90" fmla="*/ 0 w 1891"/>
                  <a:gd name="T91" fmla="*/ 22801028 h 460"/>
                  <a:gd name="T92" fmla="*/ 1167235 w 1891"/>
                  <a:gd name="T93" fmla="*/ 19322802 h 460"/>
                  <a:gd name="T94" fmla="*/ 3502064 w 1891"/>
                  <a:gd name="T95" fmla="*/ 15973425 h 460"/>
                  <a:gd name="T96" fmla="*/ 5706881 w 1891"/>
                  <a:gd name="T97" fmla="*/ 12495558 h 46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891" h="460">
                    <a:moveTo>
                      <a:pt x="44" y="97"/>
                    </a:moveTo>
                    <a:lnTo>
                      <a:pt x="44" y="97"/>
                    </a:lnTo>
                    <a:lnTo>
                      <a:pt x="97" y="71"/>
                    </a:lnTo>
                    <a:lnTo>
                      <a:pt x="150" y="44"/>
                    </a:lnTo>
                    <a:lnTo>
                      <a:pt x="265" y="0"/>
                    </a:lnTo>
                    <a:lnTo>
                      <a:pt x="221" y="44"/>
                    </a:lnTo>
                    <a:lnTo>
                      <a:pt x="212" y="71"/>
                    </a:lnTo>
                    <a:lnTo>
                      <a:pt x="212" y="97"/>
                    </a:lnTo>
                    <a:lnTo>
                      <a:pt x="248" y="124"/>
                    </a:lnTo>
                    <a:lnTo>
                      <a:pt x="283" y="141"/>
                    </a:lnTo>
                    <a:lnTo>
                      <a:pt x="371" y="159"/>
                    </a:lnTo>
                    <a:lnTo>
                      <a:pt x="548" y="177"/>
                    </a:lnTo>
                    <a:lnTo>
                      <a:pt x="725" y="194"/>
                    </a:lnTo>
                    <a:lnTo>
                      <a:pt x="893" y="194"/>
                    </a:lnTo>
                    <a:lnTo>
                      <a:pt x="1068" y="186"/>
                    </a:lnTo>
                    <a:lnTo>
                      <a:pt x="1201" y="177"/>
                    </a:lnTo>
                    <a:lnTo>
                      <a:pt x="1325" y="159"/>
                    </a:lnTo>
                    <a:lnTo>
                      <a:pt x="1581" y="115"/>
                    </a:lnTo>
                    <a:lnTo>
                      <a:pt x="1731" y="194"/>
                    </a:lnTo>
                    <a:lnTo>
                      <a:pt x="1890" y="265"/>
                    </a:lnTo>
                    <a:lnTo>
                      <a:pt x="1766" y="318"/>
                    </a:lnTo>
                    <a:lnTo>
                      <a:pt x="1643" y="362"/>
                    </a:lnTo>
                    <a:lnTo>
                      <a:pt x="1510" y="389"/>
                    </a:lnTo>
                    <a:lnTo>
                      <a:pt x="1378" y="415"/>
                    </a:lnTo>
                    <a:lnTo>
                      <a:pt x="1166" y="450"/>
                    </a:lnTo>
                    <a:lnTo>
                      <a:pt x="937" y="459"/>
                    </a:lnTo>
                    <a:lnTo>
                      <a:pt x="716" y="459"/>
                    </a:lnTo>
                    <a:lnTo>
                      <a:pt x="495" y="433"/>
                    </a:lnTo>
                    <a:lnTo>
                      <a:pt x="398" y="415"/>
                    </a:lnTo>
                    <a:lnTo>
                      <a:pt x="301" y="389"/>
                    </a:lnTo>
                    <a:lnTo>
                      <a:pt x="203" y="353"/>
                    </a:lnTo>
                    <a:lnTo>
                      <a:pt x="115" y="318"/>
                    </a:lnTo>
                    <a:lnTo>
                      <a:pt x="53" y="274"/>
                    </a:lnTo>
                    <a:lnTo>
                      <a:pt x="27" y="239"/>
                    </a:lnTo>
                    <a:lnTo>
                      <a:pt x="9" y="203"/>
                    </a:lnTo>
                    <a:lnTo>
                      <a:pt x="0" y="177"/>
                    </a:lnTo>
                    <a:lnTo>
                      <a:pt x="9" y="150"/>
                    </a:lnTo>
                    <a:lnTo>
                      <a:pt x="27" y="124"/>
                    </a:lnTo>
                    <a:lnTo>
                      <a:pt x="44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26" name="Freeform 7"/>
              <p:cNvSpPr>
                <a:spLocks noChangeArrowheads="1"/>
              </p:cNvSpPr>
              <p:nvPr/>
            </p:nvSpPr>
            <p:spPr bwMode="gray">
              <a:xfrm>
                <a:off x="4730750" y="3143250"/>
                <a:ext cx="1400175" cy="212725"/>
              </a:xfrm>
              <a:custGeom>
                <a:avLst/>
                <a:gdLst>
                  <a:gd name="T0" fmla="*/ 45781185 w 3888"/>
                  <a:gd name="T1" fmla="*/ 10294742 h 593"/>
                  <a:gd name="T2" fmla="*/ 69903953 w 3888"/>
                  <a:gd name="T3" fmla="*/ 3474628 h 593"/>
                  <a:gd name="T4" fmla="*/ 95063888 w 3888"/>
                  <a:gd name="T5" fmla="*/ 0 h 593"/>
                  <a:gd name="T6" fmla="*/ 105439516 w 3888"/>
                  <a:gd name="T7" fmla="*/ 0 h 593"/>
                  <a:gd name="T8" fmla="*/ 115685138 w 3888"/>
                  <a:gd name="T9" fmla="*/ 3474628 h 593"/>
                  <a:gd name="T10" fmla="*/ 99732938 w 3888"/>
                  <a:gd name="T11" fmla="*/ 5662144 h 593"/>
                  <a:gd name="T12" fmla="*/ 69903953 w 3888"/>
                  <a:gd name="T13" fmla="*/ 13640587 h 593"/>
                  <a:gd name="T14" fmla="*/ 56156453 w 3888"/>
                  <a:gd name="T15" fmla="*/ 19302731 h 593"/>
                  <a:gd name="T16" fmla="*/ 46948358 w 3888"/>
                  <a:gd name="T17" fmla="*/ 26123204 h 593"/>
                  <a:gd name="T18" fmla="*/ 45781185 w 3888"/>
                  <a:gd name="T19" fmla="*/ 28439503 h 593"/>
                  <a:gd name="T20" fmla="*/ 49282703 w 3888"/>
                  <a:gd name="T21" fmla="*/ 35259617 h 593"/>
                  <a:gd name="T22" fmla="*/ 56156453 w 3888"/>
                  <a:gd name="T23" fmla="*/ 37575916 h 593"/>
                  <a:gd name="T24" fmla="*/ 95063888 w 3888"/>
                  <a:gd name="T25" fmla="*/ 47742234 h 593"/>
                  <a:gd name="T26" fmla="*/ 136306028 w 3888"/>
                  <a:gd name="T27" fmla="*/ 53404378 h 593"/>
                  <a:gd name="T28" fmla="*/ 166135013 w 3888"/>
                  <a:gd name="T29" fmla="*/ 55720677 h 593"/>
                  <a:gd name="T30" fmla="*/ 226830871 w 3888"/>
                  <a:gd name="T31" fmla="*/ 56878647 h 593"/>
                  <a:gd name="T32" fmla="*/ 316188181 w 3888"/>
                  <a:gd name="T33" fmla="*/ 55720677 h 593"/>
                  <a:gd name="T34" fmla="*/ 376884039 w 3888"/>
                  <a:gd name="T35" fmla="*/ 51216503 h 593"/>
                  <a:gd name="T36" fmla="*/ 444453286 w 3888"/>
                  <a:gd name="T37" fmla="*/ 40921761 h 593"/>
                  <a:gd name="T38" fmla="*/ 467408882 w 3888"/>
                  <a:gd name="T39" fmla="*/ 36417946 h 593"/>
                  <a:gd name="T40" fmla="*/ 488029772 w 3888"/>
                  <a:gd name="T41" fmla="*/ 27281174 h 593"/>
                  <a:gd name="T42" fmla="*/ 492569177 w 3888"/>
                  <a:gd name="T43" fmla="*/ 21619030 h 593"/>
                  <a:gd name="T44" fmla="*/ 494903522 w 3888"/>
                  <a:gd name="T45" fmla="*/ 13640587 h 593"/>
                  <a:gd name="T46" fmla="*/ 490364117 w 3888"/>
                  <a:gd name="T47" fmla="*/ 5662144 h 593"/>
                  <a:gd name="T48" fmla="*/ 494903522 w 3888"/>
                  <a:gd name="T49" fmla="*/ 9136772 h 593"/>
                  <a:gd name="T50" fmla="*/ 502944445 w 3888"/>
                  <a:gd name="T51" fmla="*/ 15956886 h 593"/>
                  <a:gd name="T52" fmla="*/ 504111617 w 3888"/>
                  <a:gd name="T53" fmla="*/ 21619030 h 593"/>
                  <a:gd name="T54" fmla="*/ 500609739 w 3888"/>
                  <a:gd name="T55" fmla="*/ 27281174 h 593"/>
                  <a:gd name="T56" fmla="*/ 491531650 w 3888"/>
                  <a:gd name="T57" fmla="*/ 35259617 h 593"/>
                  <a:gd name="T58" fmla="*/ 485695427 w 3888"/>
                  <a:gd name="T59" fmla="*/ 38734245 h 593"/>
                  <a:gd name="T60" fmla="*/ 450289510 w 3888"/>
                  <a:gd name="T61" fmla="*/ 52246049 h 593"/>
                  <a:gd name="T62" fmla="*/ 413586774 w 3888"/>
                  <a:gd name="T63" fmla="*/ 61382821 h 593"/>
                  <a:gd name="T64" fmla="*/ 386092134 w 3888"/>
                  <a:gd name="T65" fmla="*/ 65886636 h 593"/>
                  <a:gd name="T66" fmla="*/ 332140381 w 3888"/>
                  <a:gd name="T67" fmla="*/ 72707109 h 593"/>
                  <a:gd name="T68" fmla="*/ 277151100 w 3888"/>
                  <a:gd name="T69" fmla="*/ 76181378 h 593"/>
                  <a:gd name="T70" fmla="*/ 194796826 w 3888"/>
                  <a:gd name="T71" fmla="*/ 76181378 h 593"/>
                  <a:gd name="T72" fmla="*/ 153555046 w 3888"/>
                  <a:gd name="T73" fmla="*/ 73865079 h 593"/>
                  <a:gd name="T74" fmla="*/ 71071126 w 3888"/>
                  <a:gd name="T75" fmla="*/ 65886636 h 593"/>
                  <a:gd name="T76" fmla="*/ 29699340 w 3888"/>
                  <a:gd name="T77" fmla="*/ 59066522 h 593"/>
                  <a:gd name="T78" fmla="*/ 8040923 w 3888"/>
                  <a:gd name="T79" fmla="*/ 52246049 h 593"/>
                  <a:gd name="T80" fmla="*/ 2204699 w 3888"/>
                  <a:gd name="T81" fmla="*/ 47742234 h 593"/>
                  <a:gd name="T82" fmla="*/ 0 w 3888"/>
                  <a:gd name="T83" fmla="*/ 43238060 h 593"/>
                  <a:gd name="T84" fmla="*/ 2204699 w 3888"/>
                  <a:gd name="T85" fmla="*/ 35259617 h 593"/>
                  <a:gd name="T86" fmla="*/ 5706577 w 3888"/>
                  <a:gd name="T87" fmla="*/ 30755802 h 593"/>
                  <a:gd name="T88" fmla="*/ 23993122 w 3888"/>
                  <a:gd name="T89" fmla="*/ 19302731 h 593"/>
                  <a:gd name="T90" fmla="*/ 45781185 w 3888"/>
                  <a:gd name="T91" fmla="*/ 10294742 h 593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3888" h="593">
                    <a:moveTo>
                      <a:pt x="353" y="80"/>
                    </a:moveTo>
                    <a:lnTo>
                      <a:pt x="353" y="80"/>
                    </a:lnTo>
                    <a:lnTo>
                      <a:pt x="442" y="53"/>
                    </a:lnTo>
                    <a:lnTo>
                      <a:pt x="539" y="27"/>
                    </a:lnTo>
                    <a:lnTo>
                      <a:pt x="636" y="9"/>
                    </a:lnTo>
                    <a:lnTo>
                      <a:pt x="733" y="0"/>
                    </a:lnTo>
                    <a:lnTo>
                      <a:pt x="813" y="0"/>
                    </a:lnTo>
                    <a:lnTo>
                      <a:pt x="857" y="9"/>
                    </a:lnTo>
                    <a:lnTo>
                      <a:pt x="892" y="27"/>
                    </a:lnTo>
                    <a:lnTo>
                      <a:pt x="769" y="44"/>
                    </a:lnTo>
                    <a:lnTo>
                      <a:pt x="654" y="62"/>
                    </a:lnTo>
                    <a:lnTo>
                      <a:pt x="539" y="106"/>
                    </a:lnTo>
                    <a:lnTo>
                      <a:pt x="433" y="150"/>
                    </a:lnTo>
                    <a:lnTo>
                      <a:pt x="389" y="177"/>
                    </a:lnTo>
                    <a:lnTo>
                      <a:pt x="362" y="203"/>
                    </a:lnTo>
                    <a:lnTo>
                      <a:pt x="353" y="221"/>
                    </a:lnTo>
                    <a:lnTo>
                      <a:pt x="362" y="256"/>
                    </a:lnTo>
                    <a:lnTo>
                      <a:pt x="380" y="274"/>
                    </a:lnTo>
                    <a:lnTo>
                      <a:pt x="433" y="292"/>
                    </a:lnTo>
                    <a:lnTo>
                      <a:pt x="583" y="345"/>
                    </a:lnTo>
                    <a:lnTo>
                      <a:pt x="733" y="371"/>
                    </a:lnTo>
                    <a:lnTo>
                      <a:pt x="892" y="398"/>
                    </a:lnTo>
                    <a:lnTo>
                      <a:pt x="1051" y="415"/>
                    </a:lnTo>
                    <a:lnTo>
                      <a:pt x="1281" y="433"/>
                    </a:lnTo>
                    <a:lnTo>
                      <a:pt x="1511" y="442"/>
                    </a:lnTo>
                    <a:lnTo>
                      <a:pt x="1749" y="442"/>
                    </a:lnTo>
                    <a:lnTo>
                      <a:pt x="1979" y="442"/>
                    </a:lnTo>
                    <a:lnTo>
                      <a:pt x="2438" y="433"/>
                    </a:lnTo>
                    <a:lnTo>
                      <a:pt x="2906" y="398"/>
                    </a:lnTo>
                    <a:lnTo>
                      <a:pt x="3259" y="354"/>
                    </a:lnTo>
                    <a:lnTo>
                      <a:pt x="3427" y="318"/>
                    </a:lnTo>
                    <a:lnTo>
                      <a:pt x="3604" y="283"/>
                    </a:lnTo>
                    <a:lnTo>
                      <a:pt x="3710" y="239"/>
                    </a:lnTo>
                    <a:lnTo>
                      <a:pt x="3763" y="212"/>
                    </a:lnTo>
                    <a:lnTo>
                      <a:pt x="3798" y="168"/>
                    </a:lnTo>
                    <a:lnTo>
                      <a:pt x="3816" y="133"/>
                    </a:lnTo>
                    <a:lnTo>
                      <a:pt x="3816" y="106"/>
                    </a:lnTo>
                    <a:lnTo>
                      <a:pt x="3798" y="71"/>
                    </a:lnTo>
                    <a:lnTo>
                      <a:pt x="3781" y="44"/>
                    </a:lnTo>
                    <a:lnTo>
                      <a:pt x="3816" y="71"/>
                    </a:lnTo>
                    <a:lnTo>
                      <a:pt x="3852" y="97"/>
                    </a:lnTo>
                    <a:lnTo>
                      <a:pt x="3878" y="124"/>
                    </a:lnTo>
                    <a:lnTo>
                      <a:pt x="3887" y="150"/>
                    </a:lnTo>
                    <a:lnTo>
                      <a:pt x="3887" y="168"/>
                    </a:lnTo>
                    <a:lnTo>
                      <a:pt x="3860" y="212"/>
                    </a:lnTo>
                    <a:lnTo>
                      <a:pt x="3825" y="248"/>
                    </a:lnTo>
                    <a:lnTo>
                      <a:pt x="3790" y="274"/>
                    </a:lnTo>
                    <a:lnTo>
                      <a:pt x="3745" y="301"/>
                    </a:lnTo>
                    <a:lnTo>
                      <a:pt x="3613" y="362"/>
                    </a:lnTo>
                    <a:lnTo>
                      <a:pt x="3472" y="406"/>
                    </a:lnTo>
                    <a:lnTo>
                      <a:pt x="3330" y="442"/>
                    </a:lnTo>
                    <a:lnTo>
                      <a:pt x="3189" y="477"/>
                    </a:lnTo>
                    <a:lnTo>
                      <a:pt x="2977" y="512"/>
                    </a:lnTo>
                    <a:lnTo>
                      <a:pt x="2773" y="539"/>
                    </a:lnTo>
                    <a:lnTo>
                      <a:pt x="2561" y="565"/>
                    </a:lnTo>
                    <a:lnTo>
                      <a:pt x="2349" y="583"/>
                    </a:lnTo>
                    <a:lnTo>
                      <a:pt x="2137" y="592"/>
                    </a:lnTo>
                    <a:lnTo>
                      <a:pt x="1926" y="592"/>
                    </a:lnTo>
                    <a:lnTo>
                      <a:pt x="1502" y="592"/>
                    </a:lnTo>
                    <a:lnTo>
                      <a:pt x="1184" y="574"/>
                    </a:lnTo>
                    <a:lnTo>
                      <a:pt x="866" y="548"/>
                    </a:lnTo>
                    <a:lnTo>
                      <a:pt x="548" y="512"/>
                    </a:lnTo>
                    <a:lnTo>
                      <a:pt x="229" y="459"/>
                    </a:lnTo>
                    <a:lnTo>
                      <a:pt x="115" y="433"/>
                    </a:lnTo>
                    <a:lnTo>
                      <a:pt x="62" y="406"/>
                    </a:lnTo>
                    <a:lnTo>
                      <a:pt x="17" y="371"/>
                    </a:lnTo>
                    <a:lnTo>
                      <a:pt x="9" y="354"/>
                    </a:lnTo>
                    <a:lnTo>
                      <a:pt x="0" y="336"/>
                    </a:lnTo>
                    <a:lnTo>
                      <a:pt x="0" y="301"/>
                    </a:lnTo>
                    <a:lnTo>
                      <a:pt x="17" y="274"/>
                    </a:lnTo>
                    <a:lnTo>
                      <a:pt x="44" y="239"/>
                    </a:lnTo>
                    <a:lnTo>
                      <a:pt x="115" y="186"/>
                    </a:lnTo>
                    <a:lnTo>
                      <a:pt x="185" y="150"/>
                    </a:lnTo>
                    <a:lnTo>
                      <a:pt x="265" y="115"/>
                    </a:lnTo>
                    <a:lnTo>
                      <a:pt x="353" y="80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27" name="Freeform 8"/>
              <p:cNvSpPr>
                <a:spLocks noChangeArrowheads="1"/>
              </p:cNvSpPr>
              <p:nvPr/>
            </p:nvSpPr>
            <p:spPr bwMode="gray">
              <a:xfrm>
                <a:off x="5002213" y="3263900"/>
                <a:ext cx="1217612" cy="190500"/>
              </a:xfrm>
              <a:custGeom>
                <a:avLst/>
                <a:gdLst>
                  <a:gd name="T0" fmla="*/ 387622319 w 3384"/>
                  <a:gd name="T1" fmla="*/ 27285627 h 531"/>
                  <a:gd name="T2" fmla="*/ 387622319 w 3384"/>
                  <a:gd name="T3" fmla="*/ 27285627 h 531"/>
                  <a:gd name="T4" fmla="*/ 401475534 w 3384"/>
                  <a:gd name="T5" fmla="*/ 22652280 h 531"/>
                  <a:gd name="T6" fmla="*/ 415198856 w 3384"/>
                  <a:gd name="T7" fmla="*/ 16989299 h 531"/>
                  <a:gd name="T8" fmla="*/ 426592019 w 3384"/>
                  <a:gd name="T9" fmla="*/ 10167893 h 531"/>
                  <a:gd name="T10" fmla="*/ 432288241 w 3384"/>
                  <a:gd name="T11" fmla="*/ 5662980 h 531"/>
                  <a:gd name="T12" fmla="*/ 437984823 w 3384"/>
                  <a:gd name="T13" fmla="*/ 0 h 531"/>
                  <a:gd name="T14" fmla="*/ 437984823 w 3384"/>
                  <a:gd name="T15" fmla="*/ 0 h 531"/>
                  <a:gd name="T16" fmla="*/ 436819744 w 3384"/>
                  <a:gd name="T17" fmla="*/ 5662980 h 531"/>
                  <a:gd name="T18" fmla="*/ 434618759 w 3384"/>
                  <a:gd name="T19" fmla="*/ 11326319 h 531"/>
                  <a:gd name="T20" fmla="*/ 431123162 w 3384"/>
                  <a:gd name="T21" fmla="*/ 15830873 h 531"/>
                  <a:gd name="T22" fmla="*/ 427757098 w 3384"/>
                  <a:gd name="T23" fmla="*/ 20464220 h 531"/>
                  <a:gd name="T24" fmla="*/ 418564919 w 3384"/>
                  <a:gd name="T25" fmla="*/ 27285627 h 531"/>
                  <a:gd name="T26" fmla="*/ 409372740 w 3384"/>
                  <a:gd name="T27" fmla="*/ 32948966 h 531"/>
                  <a:gd name="T28" fmla="*/ 409372740 w 3384"/>
                  <a:gd name="T29" fmla="*/ 32948966 h 531"/>
                  <a:gd name="T30" fmla="*/ 389952837 w 3384"/>
                  <a:gd name="T31" fmla="*/ 42087226 h 531"/>
                  <a:gd name="T32" fmla="*/ 370532933 w 3384"/>
                  <a:gd name="T33" fmla="*/ 47750206 h 531"/>
                  <a:gd name="T34" fmla="*/ 348782511 w 3384"/>
                  <a:gd name="T35" fmla="*/ 53413186 h 531"/>
                  <a:gd name="T36" fmla="*/ 328197528 w 3384"/>
                  <a:gd name="T37" fmla="*/ 56759672 h 531"/>
                  <a:gd name="T38" fmla="*/ 328197528 w 3384"/>
                  <a:gd name="T39" fmla="*/ 56759672 h 531"/>
                  <a:gd name="T40" fmla="*/ 283531605 w 3384"/>
                  <a:gd name="T41" fmla="*/ 62422653 h 531"/>
                  <a:gd name="T42" fmla="*/ 238994855 w 3384"/>
                  <a:gd name="T43" fmla="*/ 65897932 h 531"/>
                  <a:gd name="T44" fmla="*/ 194328932 w 3384"/>
                  <a:gd name="T45" fmla="*/ 68214427 h 531"/>
                  <a:gd name="T46" fmla="*/ 149792542 w 3384"/>
                  <a:gd name="T47" fmla="*/ 67056000 h 531"/>
                  <a:gd name="T48" fmla="*/ 149792542 w 3384"/>
                  <a:gd name="T49" fmla="*/ 67056000 h 531"/>
                  <a:gd name="T50" fmla="*/ 118979475 w 3384"/>
                  <a:gd name="T51" fmla="*/ 65897932 h 531"/>
                  <a:gd name="T52" fmla="*/ 88037234 w 3384"/>
                  <a:gd name="T53" fmla="*/ 64739506 h 531"/>
                  <a:gd name="T54" fmla="*/ 58389245 w 3384"/>
                  <a:gd name="T55" fmla="*/ 61393020 h 531"/>
                  <a:gd name="T56" fmla="*/ 27447004 w 3384"/>
                  <a:gd name="T57" fmla="*/ 56759672 h 531"/>
                  <a:gd name="T58" fmla="*/ 27447004 w 3384"/>
                  <a:gd name="T59" fmla="*/ 56759672 h 531"/>
                  <a:gd name="T60" fmla="*/ 13723322 w 3384"/>
                  <a:gd name="T61" fmla="*/ 52254760 h 531"/>
                  <a:gd name="T62" fmla="*/ 5696582 w 3384"/>
                  <a:gd name="T63" fmla="*/ 49938266 h 531"/>
                  <a:gd name="T64" fmla="*/ 0 w 3384"/>
                  <a:gd name="T65" fmla="*/ 46591780 h 531"/>
                  <a:gd name="T66" fmla="*/ 0 w 3384"/>
                  <a:gd name="T67" fmla="*/ 46591780 h 531"/>
                  <a:gd name="T68" fmla="*/ 26281565 w 3384"/>
                  <a:gd name="T69" fmla="*/ 49938266 h 531"/>
                  <a:gd name="T70" fmla="*/ 53728569 w 3384"/>
                  <a:gd name="T71" fmla="*/ 53413186 h 531"/>
                  <a:gd name="T72" fmla="*/ 81175573 w 3384"/>
                  <a:gd name="T73" fmla="*/ 54571613 h 531"/>
                  <a:gd name="T74" fmla="*/ 107457138 w 3384"/>
                  <a:gd name="T75" fmla="*/ 55601246 h 531"/>
                  <a:gd name="T76" fmla="*/ 107457138 w 3384"/>
                  <a:gd name="T77" fmla="*/ 55601246 h 531"/>
                  <a:gd name="T78" fmla="*/ 152123060 w 3384"/>
                  <a:gd name="T79" fmla="*/ 56759672 h 531"/>
                  <a:gd name="T80" fmla="*/ 196659450 w 3384"/>
                  <a:gd name="T81" fmla="*/ 55601246 h 531"/>
                  <a:gd name="T82" fmla="*/ 241195840 w 3384"/>
                  <a:gd name="T83" fmla="*/ 52254760 h 531"/>
                  <a:gd name="T84" fmla="*/ 285861763 w 3384"/>
                  <a:gd name="T85" fmla="*/ 47750206 h 531"/>
                  <a:gd name="T86" fmla="*/ 285861763 w 3384"/>
                  <a:gd name="T87" fmla="*/ 47750206 h 531"/>
                  <a:gd name="T88" fmla="*/ 312143688 w 3384"/>
                  <a:gd name="T89" fmla="*/ 44274927 h 531"/>
                  <a:gd name="T90" fmla="*/ 337389347 w 3384"/>
                  <a:gd name="T91" fmla="*/ 39770373 h 531"/>
                  <a:gd name="T92" fmla="*/ 362505833 w 3384"/>
                  <a:gd name="T93" fmla="*/ 34107393 h 531"/>
                  <a:gd name="T94" fmla="*/ 387622319 w 3384"/>
                  <a:gd name="T95" fmla="*/ 27285627 h 531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384" h="531">
                    <a:moveTo>
                      <a:pt x="2994" y="212"/>
                    </a:moveTo>
                    <a:lnTo>
                      <a:pt x="2994" y="212"/>
                    </a:lnTo>
                    <a:lnTo>
                      <a:pt x="3101" y="176"/>
                    </a:lnTo>
                    <a:lnTo>
                      <a:pt x="3207" y="132"/>
                    </a:lnTo>
                    <a:lnTo>
                      <a:pt x="3295" y="79"/>
                    </a:lnTo>
                    <a:lnTo>
                      <a:pt x="3339" y="44"/>
                    </a:lnTo>
                    <a:lnTo>
                      <a:pt x="3383" y="0"/>
                    </a:lnTo>
                    <a:lnTo>
                      <a:pt x="3374" y="44"/>
                    </a:lnTo>
                    <a:lnTo>
                      <a:pt x="3357" y="88"/>
                    </a:lnTo>
                    <a:lnTo>
                      <a:pt x="3330" y="123"/>
                    </a:lnTo>
                    <a:lnTo>
                      <a:pt x="3304" y="159"/>
                    </a:lnTo>
                    <a:lnTo>
                      <a:pt x="3233" y="212"/>
                    </a:lnTo>
                    <a:lnTo>
                      <a:pt x="3162" y="256"/>
                    </a:lnTo>
                    <a:lnTo>
                      <a:pt x="3012" y="327"/>
                    </a:lnTo>
                    <a:lnTo>
                      <a:pt x="2862" y="371"/>
                    </a:lnTo>
                    <a:lnTo>
                      <a:pt x="2694" y="415"/>
                    </a:lnTo>
                    <a:lnTo>
                      <a:pt x="2535" y="441"/>
                    </a:lnTo>
                    <a:lnTo>
                      <a:pt x="2190" y="485"/>
                    </a:lnTo>
                    <a:lnTo>
                      <a:pt x="1846" y="512"/>
                    </a:lnTo>
                    <a:lnTo>
                      <a:pt x="1501" y="530"/>
                    </a:lnTo>
                    <a:lnTo>
                      <a:pt x="1157" y="521"/>
                    </a:lnTo>
                    <a:lnTo>
                      <a:pt x="919" y="512"/>
                    </a:lnTo>
                    <a:lnTo>
                      <a:pt x="680" y="503"/>
                    </a:lnTo>
                    <a:lnTo>
                      <a:pt x="451" y="477"/>
                    </a:lnTo>
                    <a:lnTo>
                      <a:pt x="212" y="441"/>
                    </a:lnTo>
                    <a:lnTo>
                      <a:pt x="106" y="406"/>
                    </a:lnTo>
                    <a:lnTo>
                      <a:pt x="44" y="388"/>
                    </a:lnTo>
                    <a:lnTo>
                      <a:pt x="0" y="362"/>
                    </a:lnTo>
                    <a:lnTo>
                      <a:pt x="203" y="388"/>
                    </a:lnTo>
                    <a:lnTo>
                      <a:pt x="415" y="415"/>
                    </a:lnTo>
                    <a:lnTo>
                      <a:pt x="627" y="424"/>
                    </a:lnTo>
                    <a:lnTo>
                      <a:pt x="830" y="432"/>
                    </a:lnTo>
                    <a:lnTo>
                      <a:pt x="1175" y="441"/>
                    </a:lnTo>
                    <a:lnTo>
                      <a:pt x="1519" y="432"/>
                    </a:lnTo>
                    <a:lnTo>
                      <a:pt x="1863" y="406"/>
                    </a:lnTo>
                    <a:lnTo>
                      <a:pt x="2208" y="371"/>
                    </a:lnTo>
                    <a:lnTo>
                      <a:pt x="2411" y="344"/>
                    </a:lnTo>
                    <a:lnTo>
                      <a:pt x="2606" y="309"/>
                    </a:lnTo>
                    <a:lnTo>
                      <a:pt x="2800" y="265"/>
                    </a:lnTo>
                    <a:lnTo>
                      <a:pt x="2994" y="212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28" name="Freeform 9"/>
              <p:cNvSpPr>
                <a:spLocks noChangeArrowheads="1"/>
              </p:cNvSpPr>
              <p:nvPr/>
            </p:nvSpPr>
            <p:spPr bwMode="gray">
              <a:xfrm>
                <a:off x="4686300" y="3584575"/>
                <a:ext cx="201613" cy="792163"/>
              </a:xfrm>
              <a:custGeom>
                <a:avLst/>
                <a:gdLst>
                  <a:gd name="T0" fmla="*/ 35770048 w 558"/>
                  <a:gd name="T1" fmla="*/ 174153019 h 2199"/>
                  <a:gd name="T2" fmla="*/ 35770048 w 558"/>
                  <a:gd name="T3" fmla="*/ 174153019 h 2199"/>
                  <a:gd name="T4" fmla="*/ 36945040 w 558"/>
                  <a:gd name="T5" fmla="*/ 0 h 2199"/>
                  <a:gd name="T6" fmla="*/ 36945040 w 558"/>
                  <a:gd name="T7" fmla="*/ 0 h 2199"/>
                  <a:gd name="T8" fmla="*/ 72715089 w 558"/>
                  <a:gd name="T9" fmla="*/ 0 h 2199"/>
                  <a:gd name="T10" fmla="*/ 72715089 w 558"/>
                  <a:gd name="T11" fmla="*/ 0 h 2199"/>
                  <a:gd name="T12" fmla="*/ 72715089 w 558"/>
                  <a:gd name="T13" fmla="*/ 194786722 h 2199"/>
                  <a:gd name="T14" fmla="*/ 72715089 w 558"/>
                  <a:gd name="T15" fmla="*/ 194786722 h 2199"/>
                  <a:gd name="T16" fmla="*/ 72715089 w 558"/>
                  <a:gd name="T17" fmla="*/ 208412718 h 2199"/>
                  <a:gd name="T18" fmla="*/ 71540097 w 558"/>
                  <a:gd name="T19" fmla="*/ 222168400 h 2199"/>
                  <a:gd name="T20" fmla="*/ 68015121 w 558"/>
                  <a:gd name="T21" fmla="*/ 235924081 h 2199"/>
                  <a:gd name="T22" fmla="*/ 65795933 w 558"/>
                  <a:gd name="T23" fmla="*/ 242802102 h 2199"/>
                  <a:gd name="T24" fmla="*/ 63445949 w 558"/>
                  <a:gd name="T25" fmla="*/ 248511872 h 2199"/>
                  <a:gd name="T26" fmla="*/ 63445949 w 558"/>
                  <a:gd name="T27" fmla="*/ 248511872 h 2199"/>
                  <a:gd name="T28" fmla="*/ 58876777 w 558"/>
                  <a:gd name="T29" fmla="*/ 255389893 h 2199"/>
                  <a:gd name="T30" fmla="*/ 54177171 w 558"/>
                  <a:gd name="T31" fmla="*/ 261229708 h 2199"/>
                  <a:gd name="T32" fmla="*/ 49607999 w 558"/>
                  <a:gd name="T33" fmla="*/ 265771587 h 2199"/>
                  <a:gd name="T34" fmla="*/ 43863835 w 558"/>
                  <a:gd name="T35" fmla="*/ 270313466 h 2199"/>
                  <a:gd name="T36" fmla="*/ 31200876 w 558"/>
                  <a:gd name="T37" fmla="*/ 279527269 h 2199"/>
                  <a:gd name="T38" fmla="*/ 17362926 w 558"/>
                  <a:gd name="T39" fmla="*/ 285237399 h 2199"/>
                  <a:gd name="T40" fmla="*/ 17362926 w 558"/>
                  <a:gd name="T41" fmla="*/ 285237399 h 2199"/>
                  <a:gd name="T42" fmla="*/ 0 w 558"/>
                  <a:gd name="T43" fmla="*/ 265771587 h 2199"/>
                  <a:gd name="T44" fmla="*/ 0 w 558"/>
                  <a:gd name="T45" fmla="*/ 265771587 h 2199"/>
                  <a:gd name="T46" fmla="*/ 0 w 558"/>
                  <a:gd name="T47" fmla="*/ 265771587 h 2199"/>
                  <a:gd name="T48" fmla="*/ 11488328 w 558"/>
                  <a:gd name="T49" fmla="*/ 258893566 h 2199"/>
                  <a:gd name="T50" fmla="*/ 20757106 w 558"/>
                  <a:gd name="T51" fmla="*/ 249680123 h 2199"/>
                  <a:gd name="T52" fmla="*/ 25326278 w 558"/>
                  <a:gd name="T53" fmla="*/ 245137884 h 2199"/>
                  <a:gd name="T54" fmla="*/ 28850893 w 558"/>
                  <a:gd name="T55" fmla="*/ 239428115 h 2199"/>
                  <a:gd name="T56" fmla="*/ 32245073 w 558"/>
                  <a:gd name="T57" fmla="*/ 233717985 h 2199"/>
                  <a:gd name="T58" fmla="*/ 33420065 w 558"/>
                  <a:gd name="T59" fmla="*/ 226840324 h 2199"/>
                  <a:gd name="T60" fmla="*/ 33420065 w 558"/>
                  <a:gd name="T61" fmla="*/ 226840324 h 2199"/>
                  <a:gd name="T62" fmla="*/ 35770048 w 558"/>
                  <a:gd name="T63" fmla="*/ 214252533 h 2199"/>
                  <a:gd name="T64" fmla="*/ 35770048 w 558"/>
                  <a:gd name="T65" fmla="*/ 200496491 h 2199"/>
                  <a:gd name="T66" fmla="*/ 35770048 w 558"/>
                  <a:gd name="T67" fmla="*/ 174153019 h 219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558" h="2199">
                    <a:moveTo>
                      <a:pt x="274" y="1342"/>
                    </a:moveTo>
                    <a:lnTo>
                      <a:pt x="274" y="1342"/>
                    </a:lnTo>
                    <a:lnTo>
                      <a:pt x="283" y="0"/>
                    </a:lnTo>
                    <a:lnTo>
                      <a:pt x="557" y="0"/>
                    </a:lnTo>
                    <a:lnTo>
                      <a:pt x="557" y="1501"/>
                    </a:lnTo>
                    <a:lnTo>
                      <a:pt x="557" y="1606"/>
                    </a:lnTo>
                    <a:lnTo>
                      <a:pt x="548" y="1712"/>
                    </a:lnTo>
                    <a:lnTo>
                      <a:pt x="521" y="1818"/>
                    </a:lnTo>
                    <a:lnTo>
                      <a:pt x="504" y="1871"/>
                    </a:lnTo>
                    <a:lnTo>
                      <a:pt x="486" y="1915"/>
                    </a:lnTo>
                    <a:lnTo>
                      <a:pt x="451" y="1968"/>
                    </a:lnTo>
                    <a:lnTo>
                      <a:pt x="415" y="2013"/>
                    </a:lnTo>
                    <a:lnTo>
                      <a:pt x="380" y="2048"/>
                    </a:lnTo>
                    <a:lnTo>
                      <a:pt x="336" y="2083"/>
                    </a:lnTo>
                    <a:lnTo>
                      <a:pt x="239" y="2154"/>
                    </a:lnTo>
                    <a:lnTo>
                      <a:pt x="133" y="2198"/>
                    </a:lnTo>
                    <a:lnTo>
                      <a:pt x="0" y="2048"/>
                    </a:lnTo>
                    <a:lnTo>
                      <a:pt x="88" y="1995"/>
                    </a:lnTo>
                    <a:lnTo>
                      <a:pt x="159" y="1924"/>
                    </a:lnTo>
                    <a:lnTo>
                      <a:pt x="194" y="1889"/>
                    </a:lnTo>
                    <a:lnTo>
                      <a:pt x="221" y="1845"/>
                    </a:lnTo>
                    <a:lnTo>
                      <a:pt x="247" y="1801"/>
                    </a:lnTo>
                    <a:lnTo>
                      <a:pt x="256" y="1748"/>
                    </a:lnTo>
                    <a:lnTo>
                      <a:pt x="274" y="1651"/>
                    </a:lnTo>
                    <a:lnTo>
                      <a:pt x="274" y="1545"/>
                    </a:lnTo>
                    <a:lnTo>
                      <a:pt x="274" y="1342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29" name="Freeform 10"/>
              <p:cNvSpPr>
                <a:spLocks noChangeArrowheads="1"/>
              </p:cNvSpPr>
              <p:nvPr/>
            </p:nvSpPr>
            <p:spPr bwMode="gray">
              <a:xfrm>
                <a:off x="4956175" y="3740150"/>
                <a:ext cx="363538" cy="481013"/>
              </a:xfrm>
              <a:custGeom>
                <a:avLst/>
                <a:gdLst>
                  <a:gd name="T0" fmla="*/ 8048277 w 1009"/>
                  <a:gd name="T1" fmla="*/ 13781708 h 1334"/>
                  <a:gd name="T2" fmla="*/ 45953869 w 1009"/>
                  <a:gd name="T3" fmla="*/ 2340161 h 1334"/>
                  <a:gd name="T4" fmla="*/ 74642386 w 1009"/>
                  <a:gd name="T5" fmla="*/ 0 h 1334"/>
                  <a:gd name="T6" fmla="*/ 84897472 w 1009"/>
                  <a:gd name="T7" fmla="*/ 1170080 h 1334"/>
                  <a:gd name="T8" fmla="*/ 104369274 w 1009"/>
                  <a:gd name="T9" fmla="*/ 5720593 h 1334"/>
                  <a:gd name="T10" fmla="*/ 116961236 w 1009"/>
                  <a:gd name="T11" fmla="*/ 13781708 h 1334"/>
                  <a:gd name="T12" fmla="*/ 120466189 w 1009"/>
                  <a:gd name="T13" fmla="*/ 18332581 h 1334"/>
                  <a:gd name="T14" fmla="*/ 128514466 w 1009"/>
                  <a:gd name="T15" fmla="*/ 33284369 h 1334"/>
                  <a:gd name="T16" fmla="*/ 130851342 w 1009"/>
                  <a:gd name="T17" fmla="*/ 50576678 h 1334"/>
                  <a:gd name="T18" fmla="*/ 130851342 w 1009"/>
                  <a:gd name="T19" fmla="*/ 169932806 h 1334"/>
                  <a:gd name="T20" fmla="*/ 104369274 w 1009"/>
                  <a:gd name="T21" fmla="*/ 169932806 h 1334"/>
                  <a:gd name="T22" fmla="*/ 100994387 w 1009"/>
                  <a:gd name="T23" fmla="*/ 151600586 h 1334"/>
                  <a:gd name="T24" fmla="*/ 94114187 w 1009"/>
                  <a:gd name="T25" fmla="*/ 157321179 h 1334"/>
                  <a:gd name="T26" fmla="*/ 76849195 w 1009"/>
                  <a:gd name="T27" fmla="*/ 167592646 h 1334"/>
                  <a:gd name="T28" fmla="*/ 67632480 w 1009"/>
                  <a:gd name="T29" fmla="*/ 171103247 h 1334"/>
                  <a:gd name="T30" fmla="*/ 45953869 w 1009"/>
                  <a:gd name="T31" fmla="*/ 173313239 h 1334"/>
                  <a:gd name="T32" fmla="*/ 24145192 w 1009"/>
                  <a:gd name="T33" fmla="*/ 168762726 h 1334"/>
                  <a:gd name="T34" fmla="*/ 16096915 w 1009"/>
                  <a:gd name="T35" fmla="*/ 164212213 h 1334"/>
                  <a:gd name="T36" fmla="*/ 4543324 w 1009"/>
                  <a:gd name="T37" fmla="*/ 151600586 h 1334"/>
                  <a:gd name="T38" fmla="*/ 1168438 w 1009"/>
                  <a:gd name="T39" fmla="*/ 142369391 h 1334"/>
                  <a:gd name="T40" fmla="*/ 0 w 1009"/>
                  <a:gd name="T41" fmla="*/ 124036810 h 1334"/>
                  <a:gd name="T42" fmla="*/ 2336515 w 1009"/>
                  <a:gd name="T43" fmla="*/ 111425183 h 1334"/>
                  <a:gd name="T44" fmla="*/ 6880200 w 1009"/>
                  <a:gd name="T45" fmla="*/ 98683387 h 1334"/>
                  <a:gd name="T46" fmla="*/ 11423524 w 1009"/>
                  <a:gd name="T47" fmla="*/ 94132874 h 1334"/>
                  <a:gd name="T48" fmla="*/ 19471801 w 1009"/>
                  <a:gd name="T49" fmla="*/ 86071759 h 1334"/>
                  <a:gd name="T50" fmla="*/ 41280479 w 1009"/>
                  <a:gd name="T51" fmla="*/ 75800293 h 1334"/>
                  <a:gd name="T52" fmla="*/ 52833709 w 1009"/>
                  <a:gd name="T53" fmla="*/ 72289691 h 1334"/>
                  <a:gd name="T54" fmla="*/ 74642386 w 1009"/>
                  <a:gd name="T55" fmla="*/ 70079339 h 1334"/>
                  <a:gd name="T56" fmla="*/ 96320996 w 1009"/>
                  <a:gd name="T57" fmla="*/ 70079339 h 1334"/>
                  <a:gd name="T58" fmla="*/ 95282625 w 1009"/>
                  <a:gd name="T59" fmla="*/ 44856085 h 1334"/>
                  <a:gd name="T60" fmla="*/ 91777672 w 1009"/>
                  <a:gd name="T61" fmla="*/ 36794970 h 1334"/>
                  <a:gd name="T62" fmla="*/ 87233988 w 1009"/>
                  <a:gd name="T63" fmla="*/ 32114288 h 1334"/>
                  <a:gd name="T64" fmla="*/ 75680757 w 1009"/>
                  <a:gd name="T65" fmla="*/ 26393695 h 1334"/>
                  <a:gd name="T66" fmla="*/ 68800918 w 1009"/>
                  <a:gd name="T67" fmla="*/ 25223254 h 1334"/>
                  <a:gd name="T68" fmla="*/ 40112041 w 1009"/>
                  <a:gd name="T69" fmla="*/ 27563776 h 1334"/>
                  <a:gd name="T70" fmla="*/ 13760039 w 1009"/>
                  <a:gd name="T71" fmla="*/ 34454810 h 1334"/>
                  <a:gd name="T72" fmla="*/ 8048277 w 1009"/>
                  <a:gd name="T73" fmla="*/ 13781708 h 1334"/>
                  <a:gd name="T74" fmla="*/ 52833709 w 1009"/>
                  <a:gd name="T75" fmla="*/ 95302954 h 1334"/>
                  <a:gd name="T76" fmla="*/ 41280479 w 1009"/>
                  <a:gd name="T77" fmla="*/ 102193628 h 1334"/>
                  <a:gd name="T78" fmla="*/ 35568716 w 1009"/>
                  <a:gd name="T79" fmla="*/ 112465094 h 1334"/>
                  <a:gd name="T80" fmla="*/ 34400279 w 1009"/>
                  <a:gd name="T81" fmla="*/ 119356128 h 1334"/>
                  <a:gd name="T82" fmla="*/ 35568716 w 1009"/>
                  <a:gd name="T83" fmla="*/ 133137836 h 1334"/>
                  <a:gd name="T84" fmla="*/ 39073670 w 1009"/>
                  <a:gd name="T85" fmla="*/ 138988598 h 1334"/>
                  <a:gd name="T86" fmla="*/ 50497194 w 1009"/>
                  <a:gd name="T87" fmla="*/ 146919904 h 1334"/>
                  <a:gd name="T88" fmla="*/ 64257233 w 1009"/>
                  <a:gd name="T89" fmla="*/ 146919904 h 1334"/>
                  <a:gd name="T90" fmla="*/ 73473948 w 1009"/>
                  <a:gd name="T91" fmla="*/ 145749824 h 1334"/>
                  <a:gd name="T92" fmla="*/ 89440797 w 1009"/>
                  <a:gd name="T93" fmla="*/ 136648437 h 1334"/>
                  <a:gd name="T94" fmla="*/ 96320996 w 1009"/>
                  <a:gd name="T95" fmla="*/ 130927844 h 1334"/>
                  <a:gd name="T96" fmla="*/ 96320996 w 1009"/>
                  <a:gd name="T97" fmla="*/ 91922522 h 1334"/>
                  <a:gd name="T98" fmla="*/ 63089156 w 1009"/>
                  <a:gd name="T99" fmla="*/ 92962433 h 133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009" h="1334">
                    <a:moveTo>
                      <a:pt x="62" y="106"/>
                    </a:moveTo>
                    <a:lnTo>
                      <a:pt x="62" y="106"/>
                    </a:lnTo>
                    <a:lnTo>
                      <a:pt x="203" y="53"/>
                    </a:lnTo>
                    <a:lnTo>
                      <a:pt x="354" y="18"/>
                    </a:lnTo>
                    <a:lnTo>
                      <a:pt x="504" y="0"/>
                    </a:lnTo>
                    <a:lnTo>
                      <a:pt x="575" y="0"/>
                    </a:lnTo>
                    <a:lnTo>
                      <a:pt x="654" y="9"/>
                    </a:lnTo>
                    <a:lnTo>
                      <a:pt x="734" y="18"/>
                    </a:lnTo>
                    <a:lnTo>
                      <a:pt x="804" y="44"/>
                    </a:lnTo>
                    <a:lnTo>
                      <a:pt x="875" y="88"/>
                    </a:lnTo>
                    <a:lnTo>
                      <a:pt x="901" y="106"/>
                    </a:lnTo>
                    <a:lnTo>
                      <a:pt x="928" y="141"/>
                    </a:lnTo>
                    <a:lnTo>
                      <a:pt x="963" y="194"/>
                    </a:lnTo>
                    <a:lnTo>
                      <a:pt x="990" y="256"/>
                    </a:lnTo>
                    <a:lnTo>
                      <a:pt x="1008" y="327"/>
                    </a:lnTo>
                    <a:lnTo>
                      <a:pt x="1008" y="389"/>
                    </a:lnTo>
                    <a:lnTo>
                      <a:pt x="1008" y="1307"/>
                    </a:lnTo>
                    <a:lnTo>
                      <a:pt x="804" y="1307"/>
                    </a:lnTo>
                    <a:lnTo>
                      <a:pt x="778" y="1166"/>
                    </a:lnTo>
                    <a:lnTo>
                      <a:pt x="725" y="1210"/>
                    </a:lnTo>
                    <a:lnTo>
                      <a:pt x="663" y="1254"/>
                    </a:lnTo>
                    <a:lnTo>
                      <a:pt x="592" y="1289"/>
                    </a:lnTo>
                    <a:lnTo>
                      <a:pt x="521" y="1316"/>
                    </a:lnTo>
                    <a:lnTo>
                      <a:pt x="442" y="1325"/>
                    </a:lnTo>
                    <a:lnTo>
                      <a:pt x="354" y="1333"/>
                    </a:lnTo>
                    <a:lnTo>
                      <a:pt x="265" y="1316"/>
                    </a:lnTo>
                    <a:lnTo>
                      <a:pt x="186" y="1298"/>
                    </a:lnTo>
                    <a:lnTo>
                      <a:pt x="124" y="1263"/>
                    </a:lnTo>
                    <a:lnTo>
                      <a:pt x="80" y="1219"/>
                    </a:lnTo>
                    <a:lnTo>
                      <a:pt x="35" y="1166"/>
                    </a:lnTo>
                    <a:lnTo>
                      <a:pt x="9" y="1095"/>
                    </a:lnTo>
                    <a:lnTo>
                      <a:pt x="0" y="998"/>
                    </a:lnTo>
                    <a:lnTo>
                      <a:pt x="0" y="954"/>
                    </a:lnTo>
                    <a:lnTo>
                      <a:pt x="0" y="901"/>
                    </a:lnTo>
                    <a:lnTo>
                      <a:pt x="18" y="857"/>
                    </a:lnTo>
                    <a:lnTo>
                      <a:pt x="35" y="804"/>
                    </a:lnTo>
                    <a:lnTo>
                      <a:pt x="53" y="759"/>
                    </a:lnTo>
                    <a:lnTo>
                      <a:pt x="88" y="724"/>
                    </a:lnTo>
                    <a:lnTo>
                      <a:pt x="115" y="689"/>
                    </a:lnTo>
                    <a:lnTo>
                      <a:pt x="150" y="662"/>
                    </a:lnTo>
                    <a:lnTo>
                      <a:pt x="230" y="609"/>
                    </a:lnTo>
                    <a:lnTo>
                      <a:pt x="318" y="583"/>
                    </a:lnTo>
                    <a:lnTo>
                      <a:pt x="407" y="556"/>
                    </a:lnTo>
                    <a:lnTo>
                      <a:pt x="495" y="548"/>
                    </a:lnTo>
                    <a:lnTo>
                      <a:pt x="575" y="539"/>
                    </a:lnTo>
                    <a:lnTo>
                      <a:pt x="742" y="539"/>
                    </a:lnTo>
                    <a:lnTo>
                      <a:pt x="742" y="406"/>
                    </a:lnTo>
                    <a:lnTo>
                      <a:pt x="734" y="345"/>
                    </a:lnTo>
                    <a:lnTo>
                      <a:pt x="725" y="309"/>
                    </a:lnTo>
                    <a:lnTo>
                      <a:pt x="707" y="283"/>
                    </a:lnTo>
                    <a:lnTo>
                      <a:pt x="672" y="247"/>
                    </a:lnTo>
                    <a:lnTo>
                      <a:pt x="628" y="221"/>
                    </a:lnTo>
                    <a:lnTo>
                      <a:pt x="583" y="203"/>
                    </a:lnTo>
                    <a:lnTo>
                      <a:pt x="530" y="194"/>
                    </a:lnTo>
                    <a:lnTo>
                      <a:pt x="424" y="194"/>
                    </a:lnTo>
                    <a:lnTo>
                      <a:pt x="309" y="212"/>
                    </a:lnTo>
                    <a:lnTo>
                      <a:pt x="203" y="239"/>
                    </a:lnTo>
                    <a:lnTo>
                      <a:pt x="106" y="265"/>
                    </a:lnTo>
                    <a:lnTo>
                      <a:pt x="62" y="106"/>
                    </a:lnTo>
                    <a:close/>
                    <a:moveTo>
                      <a:pt x="407" y="733"/>
                    </a:moveTo>
                    <a:lnTo>
                      <a:pt x="407" y="733"/>
                    </a:lnTo>
                    <a:lnTo>
                      <a:pt x="362" y="759"/>
                    </a:lnTo>
                    <a:lnTo>
                      <a:pt x="318" y="786"/>
                    </a:lnTo>
                    <a:lnTo>
                      <a:pt x="292" y="821"/>
                    </a:lnTo>
                    <a:lnTo>
                      <a:pt x="274" y="865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1" y="1069"/>
                    </a:lnTo>
                    <a:lnTo>
                      <a:pt x="345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6" y="1121"/>
                    </a:lnTo>
                    <a:lnTo>
                      <a:pt x="628" y="1086"/>
                    </a:lnTo>
                    <a:lnTo>
                      <a:pt x="689" y="1051"/>
                    </a:lnTo>
                    <a:lnTo>
                      <a:pt x="742" y="1007"/>
                    </a:lnTo>
                    <a:lnTo>
                      <a:pt x="742" y="707"/>
                    </a:lnTo>
                    <a:lnTo>
                      <a:pt x="575" y="707"/>
                    </a:lnTo>
                    <a:lnTo>
                      <a:pt x="486" y="715"/>
                    </a:lnTo>
                    <a:lnTo>
                      <a:pt x="407" y="733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30" name="Freeform 11"/>
              <p:cNvSpPr>
                <a:spLocks noChangeArrowheads="1"/>
              </p:cNvSpPr>
              <p:nvPr/>
            </p:nvSpPr>
            <p:spPr bwMode="gray">
              <a:xfrm>
                <a:off x="5818188" y="3740150"/>
                <a:ext cx="363537" cy="481013"/>
              </a:xfrm>
              <a:custGeom>
                <a:avLst/>
                <a:gdLst>
                  <a:gd name="T0" fmla="*/ 9234850 w 1008"/>
                  <a:gd name="T1" fmla="*/ 13781708 h 1334"/>
                  <a:gd name="T2" fmla="*/ 45914579 w 1008"/>
                  <a:gd name="T3" fmla="*/ 2340161 h 1334"/>
                  <a:gd name="T4" fmla="*/ 75830644 w 1008"/>
                  <a:gd name="T5" fmla="*/ 0 h 1334"/>
                  <a:gd name="T6" fmla="*/ 86236170 w 1008"/>
                  <a:gd name="T7" fmla="*/ 1170080 h 1334"/>
                  <a:gd name="T8" fmla="*/ 104576034 w 1008"/>
                  <a:gd name="T9" fmla="*/ 5720593 h 1334"/>
                  <a:gd name="T10" fmla="*/ 120704743 w 1008"/>
                  <a:gd name="T11" fmla="*/ 17292309 h 1334"/>
                  <a:gd name="T12" fmla="*/ 126427926 w 1008"/>
                  <a:gd name="T13" fmla="*/ 25223254 h 1334"/>
                  <a:gd name="T14" fmla="*/ 130980073 w 1008"/>
                  <a:gd name="T15" fmla="*/ 43686005 h 1334"/>
                  <a:gd name="T16" fmla="*/ 130980073 w 1008"/>
                  <a:gd name="T17" fmla="*/ 52787030 h 1334"/>
                  <a:gd name="T18" fmla="*/ 130980073 w 1008"/>
                  <a:gd name="T19" fmla="*/ 169932806 h 1334"/>
                  <a:gd name="T20" fmla="*/ 104576034 w 1008"/>
                  <a:gd name="T21" fmla="*/ 169932806 h 1334"/>
                  <a:gd name="T22" fmla="*/ 102234683 w 1008"/>
                  <a:gd name="T23" fmla="*/ 151600586 h 1334"/>
                  <a:gd name="T24" fmla="*/ 81553828 w 1008"/>
                  <a:gd name="T25" fmla="*/ 165382294 h 1334"/>
                  <a:gd name="T26" fmla="*/ 57490780 w 1008"/>
                  <a:gd name="T27" fmla="*/ 172273328 h 1334"/>
                  <a:gd name="T28" fmla="*/ 45914579 w 1008"/>
                  <a:gd name="T29" fmla="*/ 173313239 h 1334"/>
                  <a:gd name="T30" fmla="*/ 28745390 w 1008"/>
                  <a:gd name="T31" fmla="*/ 169932806 h 1334"/>
                  <a:gd name="T32" fmla="*/ 17169189 w 1008"/>
                  <a:gd name="T33" fmla="*/ 164212213 h 1334"/>
                  <a:gd name="T34" fmla="*/ 12616681 w 1008"/>
                  <a:gd name="T35" fmla="*/ 160701612 h 1334"/>
                  <a:gd name="T36" fmla="*/ 5723183 w 1008"/>
                  <a:gd name="T37" fmla="*/ 150430145 h 1334"/>
                  <a:gd name="T38" fmla="*/ 1170676 w 1008"/>
                  <a:gd name="T39" fmla="*/ 138988598 h 1334"/>
                  <a:gd name="T40" fmla="*/ 0 w 1008"/>
                  <a:gd name="T41" fmla="*/ 126247162 h 1334"/>
                  <a:gd name="T42" fmla="*/ 1170676 w 1008"/>
                  <a:gd name="T43" fmla="*/ 113635175 h 1334"/>
                  <a:gd name="T44" fmla="*/ 4552507 w 1008"/>
                  <a:gd name="T45" fmla="*/ 103364069 h 1334"/>
                  <a:gd name="T46" fmla="*/ 19510540 w 1008"/>
                  <a:gd name="T47" fmla="*/ 86071759 h 1334"/>
                  <a:gd name="T48" fmla="*/ 28745390 w 1008"/>
                  <a:gd name="T49" fmla="*/ 80350806 h 1334"/>
                  <a:gd name="T50" fmla="*/ 44743903 w 1008"/>
                  <a:gd name="T51" fmla="*/ 74630213 h 1334"/>
                  <a:gd name="T52" fmla="*/ 80383152 w 1008"/>
                  <a:gd name="T53" fmla="*/ 70079339 h 1334"/>
                  <a:gd name="T54" fmla="*/ 97682176 w 1008"/>
                  <a:gd name="T55" fmla="*/ 70079339 h 1334"/>
                  <a:gd name="T56" fmla="*/ 96511860 w 1008"/>
                  <a:gd name="T57" fmla="*/ 45896357 h 1334"/>
                  <a:gd name="T58" fmla="*/ 93130029 w 1008"/>
                  <a:gd name="T59" fmla="*/ 37965051 h 1334"/>
                  <a:gd name="T60" fmla="*/ 83894818 w 1008"/>
                  <a:gd name="T61" fmla="*/ 28733856 h 1334"/>
                  <a:gd name="T62" fmla="*/ 71278137 w 1008"/>
                  <a:gd name="T63" fmla="*/ 25223254 h 1334"/>
                  <a:gd name="T64" fmla="*/ 56320104 w 1008"/>
                  <a:gd name="T65" fmla="*/ 25223254 h 1334"/>
                  <a:gd name="T66" fmla="*/ 27574714 w 1008"/>
                  <a:gd name="T67" fmla="*/ 29903936 h 1334"/>
                  <a:gd name="T68" fmla="*/ 13787357 w 1008"/>
                  <a:gd name="T69" fmla="*/ 34454810 h 1334"/>
                  <a:gd name="T70" fmla="*/ 51767597 w 1008"/>
                  <a:gd name="T71" fmla="*/ 96473035 h 1334"/>
                  <a:gd name="T72" fmla="*/ 47085255 w 1008"/>
                  <a:gd name="T73" fmla="*/ 98683387 h 1334"/>
                  <a:gd name="T74" fmla="*/ 37850405 w 1008"/>
                  <a:gd name="T75" fmla="*/ 106744501 h 1334"/>
                  <a:gd name="T76" fmla="*/ 35639249 w 1008"/>
                  <a:gd name="T77" fmla="*/ 111425183 h 1334"/>
                  <a:gd name="T78" fmla="*/ 34468573 w 1008"/>
                  <a:gd name="T79" fmla="*/ 126247162 h 1334"/>
                  <a:gd name="T80" fmla="*/ 39021081 w 1008"/>
                  <a:gd name="T81" fmla="*/ 138988598 h 1334"/>
                  <a:gd name="T82" fmla="*/ 44743903 w 1008"/>
                  <a:gd name="T83" fmla="*/ 143539472 h 1334"/>
                  <a:gd name="T84" fmla="*/ 57490780 w 1008"/>
                  <a:gd name="T85" fmla="*/ 148089984 h 1334"/>
                  <a:gd name="T86" fmla="*/ 64384639 w 1008"/>
                  <a:gd name="T87" fmla="*/ 146919904 h 1334"/>
                  <a:gd name="T88" fmla="*/ 82724503 w 1008"/>
                  <a:gd name="T89" fmla="*/ 141198950 h 1334"/>
                  <a:gd name="T90" fmla="*/ 97682176 w 1008"/>
                  <a:gd name="T91" fmla="*/ 130927844 h 1334"/>
                  <a:gd name="T92" fmla="*/ 97682176 w 1008"/>
                  <a:gd name="T93" fmla="*/ 91922522 h 1334"/>
                  <a:gd name="T94" fmla="*/ 74659969 w 1008"/>
                  <a:gd name="T95" fmla="*/ 91922522 h 1334"/>
                  <a:gd name="T96" fmla="*/ 51767597 w 1008"/>
                  <a:gd name="T97" fmla="*/ 96473035 h 133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008" h="1334">
                    <a:moveTo>
                      <a:pt x="71" y="106"/>
                    </a:moveTo>
                    <a:lnTo>
                      <a:pt x="71" y="106"/>
                    </a:lnTo>
                    <a:lnTo>
                      <a:pt x="212" y="53"/>
                    </a:lnTo>
                    <a:lnTo>
                      <a:pt x="353" y="18"/>
                    </a:lnTo>
                    <a:lnTo>
                      <a:pt x="504" y="0"/>
                    </a:lnTo>
                    <a:lnTo>
                      <a:pt x="583" y="0"/>
                    </a:lnTo>
                    <a:lnTo>
                      <a:pt x="663" y="9"/>
                    </a:lnTo>
                    <a:lnTo>
                      <a:pt x="733" y="18"/>
                    </a:lnTo>
                    <a:lnTo>
                      <a:pt x="804" y="44"/>
                    </a:lnTo>
                    <a:lnTo>
                      <a:pt x="875" y="80"/>
                    </a:lnTo>
                    <a:lnTo>
                      <a:pt x="928" y="133"/>
                    </a:lnTo>
                    <a:lnTo>
                      <a:pt x="972" y="194"/>
                    </a:lnTo>
                    <a:lnTo>
                      <a:pt x="998" y="265"/>
                    </a:lnTo>
                    <a:lnTo>
                      <a:pt x="1007" y="336"/>
                    </a:lnTo>
                    <a:lnTo>
                      <a:pt x="1007" y="406"/>
                    </a:lnTo>
                    <a:lnTo>
                      <a:pt x="1007" y="1307"/>
                    </a:lnTo>
                    <a:lnTo>
                      <a:pt x="804" y="1307"/>
                    </a:lnTo>
                    <a:lnTo>
                      <a:pt x="786" y="1166"/>
                    </a:lnTo>
                    <a:lnTo>
                      <a:pt x="707" y="1227"/>
                    </a:lnTo>
                    <a:lnTo>
                      <a:pt x="627" y="1272"/>
                    </a:lnTo>
                    <a:lnTo>
                      <a:pt x="539" y="1307"/>
                    </a:lnTo>
                    <a:lnTo>
                      <a:pt x="442" y="1325"/>
                    </a:lnTo>
                    <a:lnTo>
                      <a:pt x="353" y="1333"/>
                    </a:lnTo>
                    <a:lnTo>
                      <a:pt x="265" y="1316"/>
                    </a:lnTo>
                    <a:lnTo>
                      <a:pt x="221" y="1307"/>
                    </a:lnTo>
                    <a:lnTo>
                      <a:pt x="177" y="1289"/>
                    </a:lnTo>
                    <a:lnTo>
                      <a:pt x="132" y="1263"/>
                    </a:lnTo>
                    <a:lnTo>
                      <a:pt x="97" y="1236"/>
                    </a:lnTo>
                    <a:lnTo>
                      <a:pt x="71" y="1201"/>
                    </a:lnTo>
                    <a:lnTo>
                      <a:pt x="44" y="1157"/>
                    </a:lnTo>
                    <a:lnTo>
                      <a:pt x="18" y="1121"/>
                    </a:lnTo>
                    <a:lnTo>
                      <a:pt x="9" y="1069"/>
                    </a:lnTo>
                    <a:lnTo>
                      <a:pt x="0" y="1024"/>
                    </a:lnTo>
                    <a:lnTo>
                      <a:pt x="0" y="971"/>
                    </a:lnTo>
                    <a:lnTo>
                      <a:pt x="9" y="874"/>
                    </a:lnTo>
                    <a:lnTo>
                      <a:pt x="18" y="839"/>
                    </a:lnTo>
                    <a:lnTo>
                      <a:pt x="35" y="795"/>
                    </a:lnTo>
                    <a:lnTo>
                      <a:pt x="88" y="724"/>
                    </a:lnTo>
                    <a:lnTo>
                      <a:pt x="150" y="662"/>
                    </a:lnTo>
                    <a:lnTo>
                      <a:pt x="221" y="618"/>
                    </a:lnTo>
                    <a:lnTo>
                      <a:pt x="283" y="592"/>
                    </a:lnTo>
                    <a:lnTo>
                      <a:pt x="344" y="574"/>
                    </a:lnTo>
                    <a:lnTo>
                      <a:pt x="477" y="548"/>
                    </a:lnTo>
                    <a:lnTo>
                      <a:pt x="618" y="539"/>
                    </a:lnTo>
                    <a:lnTo>
                      <a:pt x="751" y="539"/>
                    </a:lnTo>
                    <a:lnTo>
                      <a:pt x="751" y="415"/>
                    </a:lnTo>
                    <a:lnTo>
                      <a:pt x="742" y="353"/>
                    </a:lnTo>
                    <a:lnTo>
                      <a:pt x="716" y="292"/>
                    </a:lnTo>
                    <a:lnTo>
                      <a:pt x="689" y="247"/>
                    </a:lnTo>
                    <a:lnTo>
                      <a:pt x="645" y="221"/>
                    </a:lnTo>
                    <a:lnTo>
                      <a:pt x="601" y="203"/>
                    </a:lnTo>
                    <a:lnTo>
                      <a:pt x="548" y="194"/>
                    </a:lnTo>
                    <a:lnTo>
                      <a:pt x="433" y="194"/>
                    </a:lnTo>
                    <a:lnTo>
                      <a:pt x="327" y="203"/>
                    </a:lnTo>
                    <a:lnTo>
                      <a:pt x="212" y="230"/>
                    </a:lnTo>
                    <a:lnTo>
                      <a:pt x="106" y="265"/>
                    </a:lnTo>
                    <a:lnTo>
                      <a:pt x="71" y="106"/>
                    </a:lnTo>
                    <a:close/>
                    <a:moveTo>
                      <a:pt x="398" y="742"/>
                    </a:moveTo>
                    <a:lnTo>
                      <a:pt x="398" y="742"/>
                    </a:lnTo>
                    <a:lnTo>
                      <a:pt x="362" y="759"/>
                    </a:lnTo>
                    <a:lnTo>
                      <a:pt x="327" y="786"/>
                    </a:lnTo>
                    <a:lnTo>
                      <a:pt x="291" y="821"/>
                    </a:lnTo>
                    <a:lnTo>
                      <a:pt x="274" y="857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0" y="1069"/>
                    </a:lnTo>
                    <a:lnTo>
                      <a:pt x="344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5" y="1121"/>
                    </a:lnTo>
                    <a:lnTo>
                      <a:pt x="636" y="1086"/>
                    </a:lnTo>
                    <a:lnTo>
                      <a:pt x="698" y="1051"/>
                    </a:lnTo>
                    <a:lnTo>
                      <a:pt x="751" y="1007"/>
                    </a:lnTo>
                    <a:lnTo>
                      <a:pt x="751" y="707"/>
                    </a:lnTo>
                    <a:lnTo>
                      <a:pt x="574" y="707"/>
                    </a:lnTo>
                    <a:lnTo>
                      <a:pt x="486" y="715"/>
                    </a:lnTo>
                    <a:lnTo>
                      <a:pt x="398" y="742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31" name="Freeform 12"/>
              <p:cNvSpPr>
                <a:spLocks noChangeArrowheads="1"/>
              </p:cNvSpPr>
              <p:nvPr/>
            </p:nvSpPr>
            <p:spPr bwMode="gray">
              <a:xfrm>
                <a:off x="5376863" y="3746500"/>
                <a:ext cx="400050" cy="465138"/>
              </a:xfrm>
              <a:custGeom>
                <a:avLst/>
                <a:gdLst>
                  <a:gd name="T0" fmla="*/ 0 w 1113"/>
                  <a:gd name="T1" fmla="*/ 0 h 1290"/>
                  <a:gd name="T2" fmla="*/ 0 w 1113"/>
                  <a:gd name="T3" fmla="*/ 0 h 1290"/>
                  <a:gd name="T4" fmla="*/ 36303190 w 1113"/>
                  <a:gd name="T5" fmla="*/ 0 h 1290"/>
                  <a:gd name="T6" fmla="*/ 36303190 w 1113"/>
                  <a:gd name="T7" fmla="*/ 0 h 1290"/>
                  <a:gd name="T8" fmla="*/ 58007609 w 1113"/>
                  <a:gd name="T9" fmla="*/ 69946659 h 1290"/>
                  <a:gd name="T10" fmla="*/ 58007609 w 1113"/>
                  <a:gd name="T11" fmla="*/ 69946659 h 1290"/>
                  <a:gd name="T12" fmla="*/ 64854826 w 1113"/>
                  <a:gd name="T13" fmla="*/ 91788674 h 1290"/>
                  <a:gd name="T14" fmla="*/ 70539275 w 1113"/>
                  <a:gd name="T15" fmla="*/ 113630689 h 1290"/>
                  <a:gd name="T16" fmla="*/ 70539275 w 1113"/>
                  <a:gd name="T17" fmla="*/ 113630689 h 1290"/>
                  <a:gd name="T18" fmla="*/ 75190350 w 1113"/>
                  <a:gd name="T19" fmla="*/ 133132592 h 1290"/>
                  <a:gd name="T20" fmla="*/ 75190350 w 1113"/>
                  <a:gd name="T21" fmla="*/ 133132592 h 1290"/>
                  <a:gd name="T22" fmla="*/ 85396477 w 1113"/>
                  <a:gd name="T23" fmla="*/ 101019680 h 1290"/>
                  <a:gd name="T24" fmla="*/ 94569232 w 1113"/>
                  <a:gd name="T25" fmla="*/ 67736352 h 1290"/>
                  <a:gd name="T26" fmla="*/ 102579218 w 1113"/>
                  <a:gd name="T27" fmla="*/ 34453385 h 1290"/>
                  <a:gd name="T28" fmla="*/ 108263666 w 1113"/>
                  <a:gd name="T29" fmla="*/ 0 h 1290"/>
                  <a:gd name="T30" fmla="*/ 108263666 w 1113"/>
                  <a:gd name="T31" fmla="*/ 0 h 1290"/>
                  <a:gd name="T32" fmla="*/ 143662520 w 1113"/>
                  <a:gd name="T33" fmla="*/ 0 h 1290"/>
                  <a:gd name="T34" fmla="*/ 143662520 w 1113"/>
                  <a:gd name="T35" fmla="*/ 0 h 1290"/>
                  <a:gd name="T36" fmla="*/ 134489765 w 1113"/>
                  <a:gd name="T37" fmla="*/ 43554224 h 1290"/>
                  <a:gd name="T38" fmla="*/ 123120869 w 1113"/>
                  <a:gd name="T39" fmla="*/ 86068198 h 1290"/>
                  <a:gd name="T40" fmla="*/ 117436061 w 1113"/>
                  <a:gd name="T41" fmla="*/ 106740157 h 1290"/>
                  <a:gd name="T42" fmla="*/ 109426435 w 1113"/>
                  <a:gd name="T43" fmla="*/ 127412115 h 1290"/>
                  <a:gd name="T44" fmla="*/ 101416449 w 1113"/>
                  <a:gd name="T45" fmla="*/ 146913657 h 1290"/>
                  <a:gd name="T46" fmla="*/ 92243694 w 1113"/>
                  <a:gd name="T47" fmla="*/ 167585616 h 1290"/>
                  <a:gd name="T48" fmla="*/ 92243694 w 1113"/>
                  <a:gd name="T49" fmla="*/ 167585616 h 1290"/>
                  <a:gd name="T50" fmla="*/ 49997624 w 1113"/>
                  <a:gd name="T51" fmla="*/ 167585616 h 1290"/>
                  <a:gd name="T52" fmla="*/ 49997624 w 1113"/>
                  <a:gd name="T53" fmla="*/ 167585616 h 1290"/>
                  <a:gd name="T54" fmla="*/ 0 w 1113"/>
                  <a:gd name="T55" fmla="*/ 0 h 1290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113" h="1290">
                    <a:moveTo>
                      <a:pt x="0" y="0"/>
                    </a:moveTo>
                    <a:lnTo>
                      <a:pt x="0" y="0"/>
                    </a:lnTo>
                    <a:lnTo>
                      <a:pt x="281" y="0"/>
                    </a:lnTo>
                    <a:lnTo>
                      <a:pt x="449" y="538"/>
                    </a:lnTo>
                    <a:lnTo>
                      <a:pt x="502" y="706"/>
                    </a:lnTo>
                    <a:lnTo>
                      <a:pt x="546" y="874"/>
                    </a:lnTo>
                    <a:lnTo>
                      <a:pt x="582" y="1024"/>
                    </a:lnTo>
                    <a:lnTo>
                      <a:pt x="661" y="777"/>
                    </a:lnTo>
                    <a:lnTo>
                      <a:pt x="732" y="521"/>
                    </a:lnTo>
                    <a:lnTo>
                      <a:pt x="794" y="265"/>
                    </a:lnTo>
                    <a:lnTo>
                      <a:pt x="838" y="0"/>
                    </a:lnTo>
                    <a:lnTo>
                      <a:pt x="1112" y="0"/>
                    </a:lnTo>
                    <a:lnTo>
                      <a:pt x="1041" y="335"/>
                    </a:lnTo>
                    <a:lnTo>
                      <a:pt x="953" y="662"/>
                    </a:lnTo>
                    <a:lnTo>
                      <a:pt x="909" y="821"/>
                    </a:lnTo>
                    <a:lnTo>
                      <a:pt x="847" y="980"/>
                    </a:lnTo>
                    <a:lnTo>
                      <a:pt x="785" y="1130"/>
                    </a:lnTo>
                    <a:lnTo>
                      <a:pt x="714" y="1289"/>
                    </a:lnTo>
                    <a:lnTo>
                      <a:pt x="387" y="128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32" name="Freeform 13"/>
              <p:cNvSpPr>
                <a:spLocks noChangeArrowheads="1"/>
              </p:cNvSpPr>
              <p:nvPr/>
            </p:nvSpPr>
            <p:spPr bwMode="gray">
              <a:xfrm>
                <a:off x="6191250" y="3735388"/>
                <a:ext cx="28575" cy="41275"/>
              </a:xfrm>
              <a:custGeom>
                <a:avLst/>
                <a:gdLst>
                  <a:gd name="T0" fmla="*/ 4465558 w 80"/>
                  <a:gd name="T1" fmla="*/ 2190087 h 115"/>
                  <a:gd name="T2" fmla="*/ 0 w 80"/>
                  <a:gd name="T3" fmla="*/ 2190087 h 115"/>
                  <a:gd name="T4" fmla="*/ 0 w 80"/>
                  <a:gd name="T5" fmla="*/ 0 h 115"/>
                  <a:gd name="T6" fmla="*/ 10079117 w 80"/>
                  <a:gd name="T7" fmla="*/ 0 h 115"/>
                  <a:gd name="T8" fmla="*/ 10079117 w 80"/>
                  <a:gd name="T9" fmla="*/ 2190087 h 115"/>
                  <a:gd name="T10" fmla="*/ 5613559 w 80"/>
                  <a:gd name="T11" fmla="*/ 2190087 h 115"/>
                  <a:gd name="T12" fmla="*/ 5613559 w 80"/>
                  <a:gd name="T13" fmla="*/ 14685286 h 115"/>
                  <a:gd name="T14" fmla="*/ 4465558 w 80"/>
                  <a:gd name="T15" fmla="*/ 14685286 h 115"/>
                  <a:gd name="T16" fmla="*/ 4465558 w 80"/>
                  <a:gd name="T17" fmla="*/ 2190087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0" h="115">
                    <a:moveTo>
                      <a:pt x="35" y="17"/>
                    </a:moveTo>
                    <a:lnTo>
                      <a:pt x="0" y="17"/>
                    </a:lnTo>
                    <a:lnTo>
                      <a:pt x="0" y="0"/>
                    </a:lnTo>
                    <a:lnTo>
                      <a:pt x="79" y="0"/>
                    </a:lnTo>
                    <a:lnTo>
                      <a:pt x="79" y="17"/>
                    </a:lnTo>
                    <a:lnTo>
                      <a:pt x="44" y="17"/>
                    </a:lnTo>
                    <a:lnTo>
                      <a:pt x="44" y="114"/>
                    </a:lnTo>
                    <a:lnTo>
                      <a:pt x="35" y="114"/>
                    </a:lnTo>
                    <a:lnTo>
                      <a:pt x="35" y="17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33" name="Freeform 14"/>
              <p:cNvSpPr>
                <a:spLocks noChangeArrowheads="1"/>
              </p:cNvSpPr>
              <p:nvPr/>
            </p:nvSpPr>
            <p:spPr bwMode="gray">
              <a:xfrm>
                <a:off x="6223000" y="3735388"/>
                <a:ext cx="41275" cy="41275"/>
              </a:xfrm>
              <a:custGeom>
                <a:avLst/>
                <a:gdLst>
                  <a:gd name="T0" fmla="*/ 12280736 w 116"/>
                  <a:gd name="T1" fmla="*/ 7858042 h 115"/>
                  <a:gd name="T2" fmla="*/ 12280736 w 116"/>
                  <a:gd name="T3" fmla="*/ 7858042 h 115"/>
                  <a:gd name="T4" fmla="*/ 12280736 w 116"/>
                  <a:gd name="T5" fmla="*/ 2190087 h 115"/>
                  <a:gd name="T6" fmla="*/ 12280736 w 116"/>
                  <a:gd name="T7" fmla="*/ 2190087 h 115"/>
                  <a:gd name="T8" fmla="*/ 12280736 w 116"/>
                  <a:gd name="T9" fmla="*/ 2190087 h 115"/>
                  <a:gd name="T10" fmla="*/ 10128743 w 116"/>
                  <a:gd name="T11" fmla="*/ 7858042 h 115"/>
                  <a:gd name="T12" fmla="*/ 7849722 w 116"/>
                  <a:gd name="T13" fmla="*/ 14685286 h 115"/>
                  <a:gd name="T14" fmla="*/ 6710034 w 116"/>
                  <a:gd name="T15" fmla="*/ 14685286 h 115"/>
                  <a:gd name="T16" fmla="*/ 4431369 w 116"/>
                  <a:gd name="T17" fmla="*/ 7858042 h 115"/>
                  <a:gd name="T18" fmla="*/ 4431369 w 116"/>
                  <a:gd name="T19" fmla="*/ 7858042 h 115"/>
                  <a:gd name="T20" fmla="*/ 2279020 w 116"/>
                  <a:gd name="T21" fmla="*/ 2190087 h 115"/>
                  <a:gd name="T22" fmla="*/ 2279020 w 116"/>
                  <a:gd name="T23" fmla="*/ 2190087 h 115"/>
                  <a:gd name="T24" fmla="*/ 2279020 w 116"/>
                  <a:gd name="T25" fmla="*/ 2190087 h 115"/>
                  <a:gd name="T26" fmla="*/ 2279020 w 116"/>
                  <a:gd name="T27" fmla="*/ 7858042 h 115"/>
                  <a:gd name="T28" fmla="*/ 2279020 w 116"/>
                  <a:gd name="T29" fmla="*/ 14685286 h 115"/>
                  <a:gd name="T30" fmla="*/ 0 w 116"/>
                  <a:gd name="T31" fmla="*/ 14685286 h 115"/>
                  <a:gd name="T32" fmla="*/ 1139332 w 116"/>
                  <a:gd name="T33" fmla="*/ 0 h 115"/>
                  <a:gd name="T34" fmla="*/ 3418353 w 116"/>
                  <a:gd name="T35" fmla="*/ 0 h 115"/>
                  <a:gd name="T36" fmla="*/ 5570702 w 116"/>
                  <a:gd name="T37" fmla="*/ 6827244 h 115"/>
                  <a:gd name="T38" fmla="*/ 5570702 w 116"/>
                  <a:gd name="T39" fmla="*/ 6827244 h 115"/>
                  <a:gd name="T40" fmla="*/ 6710034 w 116"/>
                  <a:gd name="T41" fmla="*/ 12495558 h 115"/>
                  <a:gd name="T42" fmla="*/ 6710034 w 116"/>
                  <a:gd name="T43" fmla="*/ 12495558 h 115"/>
                  <a:gd name="T44" fmla="*/ 6710034 w 116"/>
                  <a:gd name="T45" fmla="*/ 12495558 h 115"/>
                  <a:gd name="T46" fmla="*/ 8989055 w 116"/>
                  <a:gd name="T47" fmla="*/ 6827244 h 115"/>
                  <a:gd name="T48" fmla="*/ 11141403 w 116"/>
                  <a:gd name="T49" fmla="*/ 0 h 115"/>
                  <a:gd name="T50" fmla="*/ 13420424 w 116"/>
                  <a:gd name="T51" fmla="*/ 0 h 115"/>
                  <a:gd name="T52" fmla="*/ 14559756 w 116"/>
                  <a:gd name="T53" fmla="*/ 14685286 h 115"/>
                  <a:gd name="T54" fmla="*/ 12280736 w 116"/>
                  <a:gd name="T55" fmla="*/ 14685286 h 115"/>
                  <a:gd name="T56" fmla="*/ 12280736 w 116"/>
                  <a:gd name="T57" fmla="*/ 7858042 h 11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6" h="115">
                    <a:moveTo>
                      <a:pt x="97" y="61"/>
                    </a:moveTo>
                    <a:lnTo>
                      <a:pt x="97" y="61"/>
                    </a:lnTo>
                    <a:lnTo>
                      <a:pt x="97" y="17"/>
                    </a:lnTo>
                    <a:lnTo>
                      <a:pt x="80" y="61"/>
                    </a:lnTo>
                    <a:lnTo>
                      <a:pt x="62" y="114"/>
                    </a:lnTo>
                    <a:lnTo>
                      <a:pt x="53" y="114"/>
                    </a:lnTo>
                    <a:lnTo>
                      <a:pt x="35" y="61"/>
                    </a:lnTo>
                    <a:lnTo>
                      <a:pt x="18" y="17"/>
                    </a:lnTo>
                    <a:lnTo>
                      <a:pt x="18" y="61"/>
                    </a:lnTo>
                    <a:lnTo>
                      <a:pt x="18" y="114"/>
                    </a:lnTo>
                    <a:lnTo>
                      <a:pt x="0" y="114"/>
                    </a:lnTo>
                    <a:lnTo>
                      <a:pt x="9" y="0"/>
                    </a:lnTo>
                    <a:lnTo>
                      <a:pt x="27" y="0"/>
                    </a:lnTo>
                    <a:lnTo>
                      <a:pt x="44" y="53"/>
                    </a:lnTo>
                    <a:lnTo>
                      <a:pt x="53" y="97"/>
                    </a:lnTo>
                    <a:lnTo>
                      <a:pt x="71" y="53"/>
                    </a:lnTo>
                    <a:lnTo>
                      <a:pt x="88" y="0"/>
                    </a:lnTo>
                    <a:lnTo>
                      <a:pt x="106" y="0"/>
                    </a:lnTo>
                    <a:lnTo>
                      <a:pt x="115" y="114"/>
                    </a:lnTo>
                    <a:lnTo>
                      <a:pt x="97" y="114"/>
                    </a:lnTo>
                    <a:lnTo>
                      <a:pt x="97" y="61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</p:grpSp>
        <p:pic>
          <p:nvPicPr>
            <p:cNvPr id="134" name="Picture 133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26146" y="3212239"/>
              <a:ext cx="227780" cy="281563"/>
            </a:xfrm>
            <a:prstGeom prst="rect">
              <a:avLst/>
            </a:prstGeom>
          </p:spPr>
        </p:pic>
        <p:pic>
          <p:nvPicPr>
            <p:cNvPr id="135" name="Picture 134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078311" y="2188044"/>
              <a:ext cx="383665" cy="362110"/>
            </a:xfrm>
            <a:prstGeom prst="rect">
              <a:avLst/>
            </a:prstGeom>
          </p:spPr>
        </p:pic>
        <p:pic>
          <p:nvPicPr>
            <p:cNvPr id="136" name="Picture 2" descr="Related imag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2794" y="2306183"/>
              <a:ext cx="298314" cy="351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7" name="Picture 6" descr="Image result for mysql logo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3176" y="3157071"/>
              <a:ext cx="516046" cy="348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5" name="Picture 64" descr="https://www.istudiotech.in/wp-content/uploads/2015/02/docker-container-software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57" y="3065558"/>
            <a:ext cx="4897963" cy="140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1002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Containers using Docker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Container(s)</a:t>
            </a:r>
            <a:br>
              <a:rPr lang="en-US" dirty="0"/>
            </a:br>
            <a:r>
              <a:rPr lang="en-US" dirty="0"/>
              <a:t>from Image plus:</a:t>
            </a:r>
          </a:p>
          <a:p>
            <a:pPr lvl="1"/>
            <a:r>
              <a:rPr lang="en-US" dirty="0"/>
              <a:t>Port mapping</a:t>
            </a:r>
          </a:p>
          <a:p>
            <a:pPr lvl="1"/>
            <a:r>
              <a:rPr lang="en-US" dirty="0"/>
              <a:t>Volume </a:t>
            </a:r>
          </a:p>
          <a:p>
            <a:pPr lvl="1"/>
            <a:r>
              <a:rPr lang="en-US" dirty="0"/>
              <a:t>Environment </a:t>
            </a:r>
            <a:br>
              <a:rPr lang="en-US" dirty="0"/>
            </a:br>
            <a:r>
              <a:rPr lang="en-US" dirty="0"/>
              <a:t>Variable</a:t>
            </a:r>
          </a:p>
          <a:p>
            <a:pPr lvl="1"/>
            <a:r>
              <a:rPr lang="en-US" dirty="0"/>
              <a:t>(inter container)</a:t>
            </a:r>
            <a:br>
              <a:rPr lang="en-US" dirty="0"/>
            </a:br>
            <a:r>
              <a:rPr lang="en-US" dirty="0"/>
              <a:t>Network</a:t>
            </a:r>
          </a:p>
          <a:p>
            <a:pPr lvl="1"/>
            <a:r>
              <a:rPr lang="en-US" dirty="0"/>
              <a:t>Startup script</a:t>
            </a:r>
          </a:p>
          <a:p>
            <a:pPr lvl="1"/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  <p:sp>
        <p:nvSpPr>
          <p:cNvPr id="7" name="Rectangle 6"/>
          <p:cNvSpPr/>
          <p:nvPr/>
        </p:nvSpPr>
        <p:spPr>
          <a:xfrm>
            <a:off x="2545080" y="1232400"/>
            <a:ext cx="5014809" cy="34150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6" descr="http://blog.vtc.com/wp-content/uploads/2012/09/windows-mac-os-linux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04"/>
          <a:stretch/>
        </p:blipFill>
        <p:spPr bwMode="auto">
          <a:xfrm>
            <a:off x="1304063" y="3970018"/>
            <a:ext cx="2097550" cy="103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n 7"/>
          <p:cNvSpPr/>
          <p:nvPr/>
        </p:nvSpPr>
        <p:spPr>
          <a:xfrm>
            <a:off x="4260599" y="4395618"/>
            <a:ext cx="1752600" cy="63886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Disk </a:t>
            </a:r>
            <a:br>
              <a:rPr lang="en-US" dirty="0"/>
            </a:br>
            <a:r>
              <a:rPr lang="en-US" dirty="0"/>
              <a:t>Storage</a:t>
            </a:r>
          </a:p>
        </p:txBody>
      </p:sp>
      <p:sp>
        <p:nvSpPr>
          <p:cNvPr id="9" name="Cube 8"/>
          <p:cNvSpPr/>
          <p:nvPr/>
        </p:nvSpPr>
        <p:spPr>
          <a:xfrm>
            <a:off x="4183380" y="1028700"/>
            <a:ext cx="2339340" cy="5715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Memory</a:t>
            </a:r>
            <a:endParaRPr lang="nl-NL" dirty="0"/>
          </a:p>
        </p:txBody>
      </p:sp>
      <p:sp>
        <p:nvSpPr>
          <p:cNvPr id="10" name="Rounded Rectangle 9"/>
          <p:cNvSpPr/>
          <p:nvPr/>
        </p:nvSpPr>
        <p:spPr>
          <a:xfrm>
            <a:off x="7052700" y="2057400"/>
            <a:ext cx="1299300" cy="1311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CPUs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116580" y="1752600"/>
            <a:ext cx="1600200" cy="9372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Rectangle 15"/>
          <p:cNvSpPr/>
          <p:nvPr/>
        </p:nvSpPr>
        <p:spPr>
          <a:xfrm>
            <a:off x="3097617" y="2799570"/>
            <a:ext cx="1600200" cy="9372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Rectangle 16"/>
          <p:cNvSpPr/>
          <p:nvPr/>
        </p:nvSpPr>
        <p:spPr>
          <a:xfrm>
            <a:off x="5220763" y="1752600"/>
            <a:ext cx="1600200" cy="9372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ectangle 17"/>
          <p:cNvSpPr/>
          <p:nvPr/>
        </p:nvSpPr>
        <p:spPr>
          <a:xfrm>
            <a:off x="5213153" y="2799570"/>
            <a:ext cx="1600200" cy="9372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tangle 18"/>
          <p:cNvSpPr/>
          <p:nvPr/>
        </p:nvSpPr>
        <p:spPr>
          <a:xfrm>
            <a:off x="2821098" y="1862481"/>
            <a:ext cx="590963" cy="38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300" dirty="0"/>
              <a:t>Network interface</a:t>
            </a:r>
          </a:p>
          <a:p>
            <a:r>
              <a:rPr lang="nl-NL" sz="300" dirty="0"/>
              <a:t>IP </a:t>
            </a:r>
            <a:r>
              <a:rPr lang="nl-NL" sz="300" dirty="0" err="1"/>
              <a:t>address</a:t>
            </a:r>
            <a:endParaRPr lang="nl-NL" sz="300" dirty="0"/>
          </a:p>
          <a:p>
            <a:r>
              <a:rPr lang="nl-NL" sz="300" dirty="0"/>
              <a:t>Ports</a:t>
            </a:r>
          </a:p>
          <a:p>
            <a:r>
              <a:rPr lang="en-US" sz="300" dirty="0"/>
              <a:t>Users &amp; groups</a:t>
            </a:r>
          </a:p>
          <a:p>
            <a:r>
              <a:rPr lang="en-US" sz="300" dirty="0"/>
              <a:t>Environment Variables</a:t>
            </a:r>
          </a:p>
          <a:p>
            <a:r>
              <a:rPr lang="en-US" sz="300" dirty="0"/>
              <a:t>Packages</a:t>
            </a:r>
          </a:p>
          <a:p>
            <a:r>
              <a:rPr lang="en-US" sz="300" dirty="0"/>
              <a:t>Services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917671" y="1857030"/>
            <a:ext cx="590963" cy="38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300" dirty="0"/>
              <a:t>Network interface</a:t>
            </a:r>
          </a:p>
          <a:p>
            <a:r>
              <a:rPr lang="nl-NL" sz="300" dirty="0"/>
              <a:t>IP </a:t>
            </a:r>
            <a:r>
              <a:rPr lang="nl-NL" sz="300" dirty="0" err="1"/>
              <a:t>address</a:t>
            </a:r>
            <a:endParaRPr lang="nl-NL" sz="300" dirty="0"/>
          </a:p>
          <a:p>
            <a:r>
              <a:rPr lang="nl-NL" sz="300" dirty="0"/>
              <a:t>Ports</a:t>
            </a:r>
          </a:p>
          <a:p>
            <a:r>
              <a:rPr lang="en-US" sz="300" dirty="0"/>
              <a:t>Users &amp; groups</a:t>
            </a:r>
          </a:p>
          <a:p>
            <a:r>
              <a:rPr lang="en-US" sz="300" dirty="0"/>
              <a:t>Environment Variables</a:t>
            </a:r>
          </a:p>
          <a:p>
            <a:r>
              <a:rPr lang="en-US" sz="300" dirty="0"/>
              <a:t>Packages</a:t>
            </a:r>
          </a:p>
          <a:p>
            <a:r>
              <a:rPr lang="en-US" sz="300" dirty="0"/>
              <a:t>Services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821098" y="3204422"/>
            <a:ext cx="590963" cy="38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300" dirty="0"/>
              <a:t>Network interface</a:t>
            </a:r>
          </a:p>
          <a:p>
            <a:r>
              <a:rPr lang="nl-NL" sz="300" dirty="0"/>
              <a:t>IP </a:t>
            </a:r>
            <a:r>
              <a:rPr lang="nl-NL" sz="300" dirty="0" err="1"/>
              <a:t>address</a:t>
            </a:r>
            <a:endParaRPr lang="nl-NL" sz="300" dirty="0"/>
          </a:p>
          <a:p>
            <a:r>
              <a:rPr lang="nl-NL" sz="300" dirty="0"/>
              <a:t>Ports</a:t>
            </a:r>
          </a:p>
          <a:p>
            <a:r>
              <a:rPr lang="en-US" sz="300" dirty="0"/>
              <a:t>Users &amp; groups</a:t>
            </a:r>
          </a:p>
          <a:p>
            <a:r>
              <a:rPr lang="en-US" sz="300" dirty="0"/>
              <a:t>Environment Variables</a:t>
            </a:r>
          </a:p>
          <a:p>
            <a:r>
              <a:rPr lang="en-US" sz="300" dirty="0"/>
              <a:t>Packages</a:t>
            </a:r>
          </a:p>
          <a:p>
            <a:r>
              <a:rPr lang="en-US" sz="300" dirty="0"/>
              <a:t>Services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917671" y="3198971"/>
            <a:ext cx="590963" cy="38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300" dirty="0"/>
              <a:t>Network interface</a:t>
            </a:r>
          </a:p>
          <a:p>
            <a:r>
              <a:rPr lang="nl-NL" sz="300" dirty="0"/>
              <a:t>IP </a:t>
            </a:r>
            <a:r>
              <a:rPr lang="nl-NL" sz="300" dirty="0" err="1"/>
              <a:t>address</a:t>
            </a:r>
            <a:endParaRPr lang="nl-NL" sz="300" dirty="0"/>
          </a:p>
          <a:p>
            <a:r>
              <a:rPr lang="nl-NL" sz="300" dirty="0"/>
              <a:t>Ports</a:t>
            </a:r>
          </a:p>
          <a:p>
            <a:r>
              <a:rPr lang="en-US" sz="300" dirty="0"/>
              <a:t>Users &amp; groups</a:t>
            </a:r>
          </a:p>
          <a:p>
            <a:r>
              <a:rPr lang="en-US" sz="300" dirty="0"/>
              <a:t>Environment Variables</a:t>
            </a:r>
          </a:p>
          <a:p>
            <a:r>
              <a:rPr lang="en-US" sz="300" dirty="0"/>
              <a:t>Packages</a:t>
            </a:r>
          </a:p>
          <a:p>
            <a:r>
              <a:rPr lang="en-US" sz="300" dirty="0"/>
              <a:t>Services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235657" y="1220339"/>
            <a:ext cx="135471" cy="2899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Rectangle 23"/>
          <p:cNvSpPr/>
          <p:nvPr/>
        </p:nvSpPr>
        <p:spPr>
          <a:xfrm>
            <a:off x="4435336" y="1220339"/>
            <a:ext cx="135471" cy="2899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Rectangle 24"/>
          <p:cNvSpPr/>
          <p:nvPr/>
        </p:nvSpPr>
        <p:spPr>
          <a:xfrm>
            <a:off x="4635015" y="1220339"/>
            <a:ext cx="135471" cy="2899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Rectangle 25"/>
          <p:cNvSpPr/>
          <p:nvPr/>
        </p:nvSpPr>
        <p:spPr>
          <a:xfrm>
            <a:off x="4834695" y="1220339"/>
            <a:ext cx="135471" cy="2899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Rectangle 26"/>
          <p:cNvSpPr/>
          <p:nvPr/>
        </p:nvSpPr>
        <p:spPr>
          <a:xfrm>
            <a:off x="5246403" y="4647412"/>
            <a:ext cx="135471" cy="2899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Rectangle 27"/>
          <p:cNvSpPr/>
          <p:nvPr/>
        </p:nvSpPr>
        <p:spPr>
          <a:xfrm>
            <a:off x="5446082" y="4647412"/>
            <a:ext cx="135471" cy="2899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Rectangle 28"/>
          <p:cNvSpPr/>
          <p:nvPr/>
        </p:nvSpPr>
        <p:spPr>
          <a:xfrm>
            <a:off x="5645761" y="4647412"/>
            <a:ext cx="135471" cy="2899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Rectangle 29"/>
          <p:cNvSpPr/>
          <p:nvPr/>
        </p:nvSpPr>
        <p:spPr>
          <a:xfrm>
            <a:off x="5845441" y="4647412"/>
            <a:ext cx="135471" cy="2899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Rectangle 30"/>
          <p:cNvSpPr/>
          <p:nvPr/>
        </p:nvSpPr>
        <p:spPr>
          <a:xfrm>
            <a:off x="7340716" y="2909014"/>
            <a:ext cx="135471" cy="2899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Rectangle 31"/>
          <p:cNvSpPr/>
          <p:nvPr/>
        </p:nvSpPr>
        <p:spPr>
          <a:xfrm>
            <a:off x="7540395" y="2909014"/>
            <a:ext cx="135471" cy="2899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Rectangle 32"/>
          <p:cNvSpPr/>
          <p:nvPr/>
        </p:nvSpPr>
        <p:spPr>
          <a:xfrm>
            <a:off x="7740074" y="2909014"/>
            <a:ext cx="135471" cy="2899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Rectangle 33"/>
          <p:cNvSpPr/>
          <p:nvPr/>
        </p:nvSpPr>
        <p:spPr>
          <a:xfrm>
            <a:off x="7939754" y="2909014"/>
            <a:ext cx="135471" cy="2899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Flowchart: Direct Access Storage 11"/>
          <p:cNvSpPr/>
          <p:nvPr/>
        </p:nvSpPr>
        <p:spPr>
          <a:xfrm flipH="1">
            <a:off x="3051897" y="2893562"/>
            <a:ext cx="133263" cy="161846"/>
          </a:xfrm>
          <a:prstGeom prst="flowChartMagneticDrum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Flowchart: Direct Access Storage 34"/>
          <p:cNvSpPr/>
          <p:nvPr/>
        </p:nvSpPr>
        <p:spPr>
          <a:xfrm flipH="1">
            <a:off x="3051897" y="2353070"/>
            <a:ext cx="133263" cy="161846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Flowchart: Direct Access Storage 35"/>
          <p:cNvSpPr/>
          <p:nvPr/>
        </p:nvSpPr>
        <p:spPr>
          <a:xfrm flipH="1">
            <a:off x="5146521" y="2885288"/>
            <a:ext cx="133263" cy="161846"/>
          </a:xfrm>
          <a:prstGeom prst="flowChartMagneticDrum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ight Arrow 12"/>
          <p:cNvSpPr/>
          <p:nvPr/>
        </p:nvSpPr>
        <p:spPr>
          <a:xfrm>
            <a:off x="4985679" y="2918348"/>
            <a:ext cx="155645" cy="97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7" name="Right Arrow 36"/>
          <p:cNvSpPr/>
          <p:nvPr/>
        </p:nvSpPr>
        <p:spPr>
          <a:xfrm>
            <a:off x="2921028" y="2392717"/>
            <a:ext cx="155645" cy="97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Right Arrow 37"/>
          <p:cNvSpPr/>
          <p:nvPr/>
        </p:nvSpPr>
        <p:spPr>
          <a:xfrm>
            <a:off x="2954291" y="2918348"/>
            <a:ext cx="155645" cy="97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Rectangle 38"/>
          <p:cNvSpPr/>
          <p:nvPr/>
        </p:nvSpPr>
        <p:spPr>
          <a:xfrm>
            <a:off x="3450138" y="1838460"/>
            <a:ext cx="1207087" cy="3124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Application A</a:t>
            </a:r>
            <a:endParaRPr lang="nl-NL" dirty="0"/>
          </a:p>
        </p:txBody>
      </p:sp>
      <p:sp>
        <p:nvSpPr>
          <p:cNvPr id="40" name="Rectangle 39"/>
          <p:cNvSpPr/>
          <p:nvPr/>
        </p:nvSpPr>
        <p:spPr>
          <a:xfrm>
            <a:off x="5563149" y="1838460"/>
            <a:ext cx="1207087" cy="3124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Application B</a:t>
            </a:r>
            <a:endParaRPr lang="nl-NL" dirty="0"/>
          </a:p>
        </p:txBody>
      </p:sp>
      <p:sp>
        <p:nvSpPr>
          <p:cNvPr id="41" name="Rectangle 40"/>
          <p:cNvSpPr/>
          <p:nvPr/>
        </p:nvSpPr>
        <p:spPr>
          <a:xfrm>
            <a:off x="3444649" y="2872636"/>
            <a:ext cx="1201088" cy="3124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Application C</a:t>
            </a:r>
            <a:endParaRPr lang="nl-NL" dirty="0"/>
          </a:p>
        </p:txBody>
      </p:sp>
      <p:pic>
        <p:nvPicPr>
          <p:cNvPr id="2050" name="Picture 2" descr="Image result for fedora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104" y="3337560"/>
            <a:ext cx="429249" cy="40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Image result for ubuntu logo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280" y="3322387"/>
            <a:ext cx="450993" cy="35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423" y="2299047"/>
            <a:ext cx="298314" cy="35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Group 102"/>
          <p:cNvGrpSpPr>
            <a:grpSpLocks noChangeAspect="1"/>
          </p:cNvGrpSpPr>
          <p:nvPr/>
        </p:nvGrpSpPr>
        <p:grpSpPr bwMode="auto">
          <a:xfrm>
            <a:off x="4104036" y="2199156"/>
            <a:ext cx="172344" cy="352852"/>
            <a:chOff x="4686300" y="1439863"/>
            <a:chExt cx="1577975" cy="2936875"/>
          </a:xfrm>
        </p:grpSpPr>
        <p:sp>
          <p:nvSpPr>
            <p:cNvPr id="64" name="Freeform 1"/>
            <p:cNvSpPr>
              <a:spLocks noChangeArrowheads="1"/>
            </p:cNvSpPr>
            <p:nvPr/>
          </p:nvSpPr>
          <p:spPr bwMode="gray">
            <a:xfrm>
              <a:off x="5211763" y="1439863"/>
              <a:ext cx="519112" cy="1103312"/>
            </a:xfrm>
            <a:custGeom>
              <a:avLst/>
              <a:gdLst>
                <a:gd name="T0" fmla="*/ 168683281 w 1440"/>
                <a:gd name="T1" fmla="*/ 0 h 3065"/>
                <a:gd name="T2" fmla="*/ 179079581 w 1440"/>
                <a:gd name="T3" fmla="*/ 16067678 h 3065"/>
                <a:gd name="T4" fmla="*/ 184797744 w 1440"/>
                <a:gd name="T5" fmla="*/ 33172434 h 3065"/>
                <a:gd name="T6" fmla="*/ 187007214 w 1440"/>
                <a:gd name="T7" fmla="*/ 51443137 h 3065"/>
                <a:gd name="T8" fmla="*/ 185967548 w 1440"/>
                <a:gd name="T9" fmla="*/ 69843429 h 3065"/>
                <a:gd name="T10" fmla="*/ 183628300 w 1440"/>
                <a:gd name="T11" fmla="*/ 80079933 h 3065"/>
                <a:gd name="T12" fmla="*/ 176740332 w 1440"/>
                <a:gd name="T13" fmla="*/ 99516943 h 3065"/>
                <a:gd name="T14" fmla="*/ 160625870 w 1440"/>
                <a:gd name="T15" fmla="*/ 125821484 h 3065"/>
                <a:gd name="T16" fmla="*/ 148020100 w 1440"/>
                <a:gd name="T17" fmla="*/ 143055470 h 3065"/>
                <a:gd name="T18" fmla="*/ 125018031 w 1440"/>
                <a:gd name="T19" fmla="*/ 165861451 h 3065"/>
                <a:gd name="T20" fmla="*/ 99806492 w 1440"/>
                <a:gd name="T21" fmla="*/ 187630715 h 3065"/>
                <a:gd name="T22" fmla="*/ 71216038 w 1440"/>
                <a:gd name="T23" fmla="*/ 213935617 h 3065"/>
                <a:gd name="T24" fmla="*/ 52892105 w 1440"/>
                <a:gd name="T25" fmla="*/ 235704880 h 3065"/>
                <a:gd name="T26" fmla="*/ 47044165 w 1440"/>
                <a:gd name="T27" fmla="*/ 243738719 h 3065"/>
                <a:gd name="T28" fmla="*/ 41326002 w 1440"/>
                <a:gd name="T29" fmla="*/ 258510861 h 3065"/>
                <a:gd name="T30" fmla="*/ 37947087 w 1440"/>
                <a:gd name="T31" fmla="*/ 273412233 h 3065"/>
                <a:gd name="T32" fmla="*/ 37947087 w 1440"/>
                <a:gd name="T33" fmla="*/ 289480271 h 3065"/>
                <a:gd name="T34" fmla="*/ 41326002 w 1440"/>
                <a:gd name="T35" fmla="*/ 305418360 h 3065"/>
                <a:gd name="T36" fmla="*/ 47044165 w 1440"/>
                <a:gd name="T37" fmla="*/ 316951120 h 3065"/>
                <a:gd name="T38" fmla="*/ 67707346 w 1440"/>
                <a:gd name="T39" fmla="*/ 351289501 h 3065"/>
                <a:gd name="T40" fmla="*/ 89539971 w 1440"/>
                <a:gd name="T41" fmla="*/ 385498653 h 3065"/>
                <a:gd name="T42" fmla="*/ 96297439 w 1440"/>
                <a:gd name="T43" fmla="*/ 397031053 h 3065"/>
                <a:gd name="T44" fmla="*/ 48213608 w 1440"/>
                <a:gd name="T45" fmla="*/ 351289501 h 3065"/>
                <a:gd name="T46" fmla="*/ 35607839 w 1440"/>
                <a:gd name="T47" fmla="*/ 337554077 h 3065"/>
                <a:gd name="T48" fmla="*/ 14945018 w 1440"/>
                <a:gd name="T49" fmla="*/ 310083228 h 3065"/>
                <a:gd name="T50" fmla="*/ 6887607 w 1440"/>
                <a:gd name="T51" fmla="*/ 295181856 h 3065"/>
                <a:gd name="T52" fmla="*/ 0 w 1440"/>
                <a:gd name="T53" fmla="*/ 271079979 h 3065"/>
                <a:gd name="T54" fmla="*/ 1169444 w 1440"/>
                <a:gd name="T55" fmla="*/ 252809276 h 3065"/>
                <a:gd name="T56" fmla="*/ 2339248 w 1440"/>
                <a:gd name="T57" fmla="*/ 247107691 h 3065"/>
                <a:gd name="T58" fmla="*/ 13775214 w 1440"/>
                <a:gd name="T59" fmla="*/ 225338427 h 3065"/>
                <a:gd name="T60" fmla="*/ 31059480 w 1440"/>
                <a:gd name="T61" fmla="*/ 205901417 h 3065"/>
                <a:gd name="T62" fmla="*/ 42495806 w 1440"/>
                <a:gd name="T63" fmla="*/ 194498607 h 3065"/>
                <a:gd name="T64" fmla="*/ 82652003 w 1440"/>
                <a:gd name="T65" fmla="*/ 162492480 h 3065"/>
                <a:gd name="T66" fmla="*/ 121639117 w 1440"/>
                <a:gd name="T67" fmla="*/ 130486352 h 3065"/>
                <a:gd name="T68" fmla="*/ 133075082 w 1440"/>
                <a:gd name="T69" fmla="*/ 117787645 h 3065"/>
                <a:gd name="T70" fmla="*/ 156077512 w 1440"/>
                <a:gd name="T71" fmla="*/ 89280079 h 3065"/>
                <a:gd name="T72" fmla="*/ 164134563 w 1440"/>
                <a:gd name="T73" fmla="*/ 72046094 h 3065"/>
                <a:gd name="T74" fmla="*/ 169852725 w 1440"/>
                <a:gd name="T75" fmla="*/ 53775391 h 3065"/>
                <a:gd name="T76" fmla="*/ 172191974 w 1440"/>
                <a:gd name="T77" fmla="*/ 41206273 h 3065"/>
                <a:gd name="T78" fmla="*/ 171022530 w 1440"/>
                <a:gd name="T79" fmla="*/ 13735424 h 306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440" h="3065">
                  <a:moveTo>
                    <a:pt x="1298" y="0"/>
                  </a:moveTo>
                  <a:lnTo>
                    <a:pt x="1298" y="0"/>
                  </a:lnTo>
                  <a:lnTo>
                    <a:pt x="1342" y="53"/>
                  </a:lnTo>
                  <a:lnTo>
                    <a:pt x="1378" y="124"/>
                  </a:lnTo>
                  <a:lnTo>
                    <a:pt x="1404" y="185"/>
                  </a:lnTo>
                  <a:lnTo>
                    <a:pt x="1422" y="256"/>
                  </a:lnTo>
                  <a:lnTo>
                    <a:pt x="1439" y="327"/>
                  </a:lnTo>
                  <a:lnTo>
                    <a:pt x="1439" y="397"/>
                  </a:lnTo>
                  <a:lnTo>
                    <a:pt x="1439" y="468"/>
                  </a:lnTo>
                  <a:lnTo>
                    <a:pt x="1431" y="539"/>
                  </a:lnTo>
                  <a:lnTo>
                    <a:pt x="1413" y="618"/>
                  </a:lnTo>
                  <a:lnTo>
                    <a:pt x="1386" y="697"/>
                  </a:lnTo>
                  <a:lnTo>
                    <a:pt x="1360" y="768"/>
                  </a:lnTo>
                  <a:lnTo>
                    <a:pt x="1316" y="839"/>
                  </a:lnTo>
                  <a:lnTo>
                    <a:pt x="1236" y="971"/>
                  </a:lnTo>
                  <a:lnTo>
                    <a:pt x="1139" y="1104"/>
                  </a:lnTo>
                  <a:lnTo>
                    <a:pt x="1051" y="1192"/>
                  </a:lnTo>
                  <a:lnTo>
                    <a:pt x="962" y="1280"/>
                  </a:lnTo>
                  <a:lnTo>
                    <a:pt x="768" y="1448"/>
                  </a:lnTo>
                  <a:lnTo>
                    <a:pt x="654" y="1545"/>
                  </a:lnTo>
                  <a:lnTo>
                    <a:pt x="548" y="1651"/>
                  </a:lnTo>
                  <a:lnTo>
                    <a:pt x="442" y="1757"/>
                  </a:lnTo>
                  <a:lnTo>
                    <a:pt x="407" y="1819"/>
                  </a:lnTo>
                  <a:lnTo>
                    <a:pt x="362" y="1881"/>
                  </a:lnTo>
                  <a:lnTo>
                    <a:pt x="336" y="1934"/>
                  </a:lnTo>
                  <a:lnTo>
                    <a:pt x="318" y="1995"/>
                  </a:lnTo>
                  <a:lnTo>
                    <a:pt x="301" y="2057"/>
                  </a:lnTo>
                  <a:lnTo>
                    <a:pt x="292" y="2110"/>
                  </a:lnTo>
                  <a:lnTo>
                    <a:pt x="292" y="2172"/>
                  </a:lnTo>
                  <a:lnTo>
                    <a:pt x="292" y="2234"/>
                  </a:lnTo>
                  <a:lnTo>
                    <a:pt x="301" y="2296"/>
                  </a:lnTo>
                  <a:lnTo>
                    <a:pt x="318" y="2357"/>
                  </a:lnTo>
                  <a:lnTo>
                    <a:pt x="362" y="2446"/>
                  </a:lnTo>
                  <a:lnTo>
                    <a:pt x="407" y="2543"/>
                  </a:lnTo>
                  <a:lnTo>
                    <a:pt x="521" y="2711"/>
                  </a:lnTo>
                  <a:lnTo>
                    <a:pt x="636" y="2887"/>
                  </a:lnTo>
                  <a:lnTo>
                    <a:pt x="689" y="2975"/>
                  </a:lnTo>
                  <a:lnTo>
                    <a:pt x="741" y="3064"/>
                  </a:lnTo>
                  <a:lnTo>
                    <a:pt x="548" y="2887"/>
                  </a:lnTo>
                  <a:lnTo>
                    <a:pt x="371" y="2711"/>
                  </a:lnTo>
                  <a:lnTo>
                    <a:pt x="274" y="2605"/>
                  </a:lnTo>
                  <a:lnTo>
                    <a:pt x="194" y="2507"/>
                  </a:lnTo>
                  <a:lnTo>
                    <a:pt x="115" y="2393"/>
                  </a:lnTo>
                  <a:lnTo>
                    <a:pt x="53" y="2278"/>
                  </a:lnTo>
                  <a:lnTo>
                    <a:pt x="18" y="2190"/>
                  </a:lnTo>
                  <a:lnTo>
                    <a:pt x="0" y="2092"/>
                  </a:lnTo>
                  <a:lnTo>
                    <a:pt x="0" y="1995"/>
                  </a:lnTo>
                  <a:lnTo>
                    <a:pt x="9" y="1951"/>
                  </a:lnTo>
                  <a:lnTo>
                    <a:pt x="18" y="1907"/>
                  </a:lnTo>
                  <a:lnTo>
                    <a:pt x="53" y="1819"/>
                  </a:lnTo>
                  <a:lnTo>
                    <a:pt x="106" y="1739"/>
                  </a:lnTo>
                  <a:lnTo>
                    <a:pt x="168" y="1660"/>
                  </a:lnTo>
                  <a:lnTo>
                    <a:pt x="239" y="1589"/>
                  </a:lnTo>
                  <a:lnTo>
                    <a:pt x="327" y="1501"/>
                  </a:lnTo>
                  <a:lnTo>
                    <a:pt x="424" y="1413"/>
                  </a:lnTo>
                  <a:lnTo>
                    <a:pt x="636" y="1254"/>
                  </a:lnTo>
                  <a:lnTo>
                    <a:pt x="839" y="1086"/>
                  </a:lnTo>
                  <a:lnTo>
                    <a:pt x="936" y="1007"/>
                  </a:lnTo>
                  <a:lnTo>
                    <a:pt x="1024" y="909"/>
                  </a:lnTo>
                  <a:lnTo>
                    <a:pt x="1121" y="803"/>
                  </a:lnTo>
                  <a:lnTo>
                    <a:pt x="1201" y="689"/>
                  </a:lnTo>
                  <a:lnTo>
                    <a:pt x="1236" y="618"/>
                  </a:lnTo>
                  <a:lnTo>
                    <a:pt x="1263" y="556"/>
                  </a:lnTo>
                  <a:lnTo>
                    <a:pt x="1289" y="486"/>
                  </a:lnTo>
                  <a:lnTo>
                    <a:pt x="1307" y="415"/>
                  </a:lnTo>
                  <a:lnTo>
                    <a:pt x="1325" y="318"/>
                  </a:lnTo>
                  <a:lnTo>
                    <a:pt x="1325" y="212"/>
                  </a:lnTo>
                  <a:lnTo>
                    <a:pt x="1316" y="106"/>
                  </a:lnTo>
                  <a:lnTo>
                    <a:pt x="1298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Freeform 2"/>
            <p:cNvSpPr>
              <a:spLocks noChangeArrowheads="1"/>
            </p:cNvSpPr>
            <p:nvPr/>
          </p:nvSpPr>
          <p:spPr bwMode="gray">
            <a:xfrm>
              <a:off x="5478463" y="1849438"/>
              <a:ext cx="446087" cy="763587"/>
            </a:xfrm>
            <a:custGeom>
              <a:avLst/>
              <a:gdLst>
                <a:gd name="T0" fmla="*/ 45962095 w 1238"/>
                <a:gd name="T1" fmla="*/ 53838646 h 2120"/>
                <a:gd name="T2" fmla="*/ 72319062 w 1238"/>
                <a:gd name="T3" fmla="*/ 36584101 h 2120"/>
                <a:gd name="T4" fmla="*/ 101013122 w 1238"/>
                <a:gd name="T5" fmla="*/ 21795006 h 2120"/>
                <a:gd name="T6" fmla="*/ 160608255 w 1238"/>
                <a:gd name="T7" fmla="*/ 0 h 2120"/>
                <a:gd name="T8" fmla="*/ 112438787 w 1238"/>
                <a:gd name="T9" fmla="*/ 30875928 h 2120"/>
                <a:gd name="T10" fmla="*/ 78032075 w 1238"/>
                <a:gd name="T11" fmla="*/ 56173710 h 2120"/>
                <a:gd name="T12" fmla="*/ 67774956 w 1238"/>
                <a:gd name="T13" fmla="*/ 66422344 h 2120"/>
                <a:gd name="T14" fmla="*/ 52843653 w 1238"/>
                <a:gd name="T15" fmla="*/ 81341465 h 2120"/>
                <a:gd name="T16" fmla="*/ 43625002 w 1238"/>
                <a:gd name="T17" fmla="*/ 100801408 h 2120"/>
                <a:gd name="T18" fmla="*/ 41288271 w 1238"/>
                <a:gd name="T19" fmla="*/ 108844644 h 2120"/>
                <a:gd name="T20" fmla="*/ 42456817 w 1238"/>
                <a:gd name="T21" fmla="*/ 123634100 h 2120"/>
                <a:gd name="T22" fmla="*/ 45962095 w 1238"/>
                <a:gd name="T23" fmla="*/ 131677337 h 2120"/>
                <a:gd name="T24" fmla="*/ 59724852 w 1238"/>
                <a:gd name="T25" fmla="*/ 154640054 h 2120"/>
                <a:gd name="T26" fmla="*/ 74656155 w 1238"/>
                <a:gd name="T27" fmla="*/ 177472746 h 2120"/>
                <a:gd name="T28" fmla="*/ 78032075 w 1238"/>
                <a:gd name="T29" fmla="*/ 183310585 h 2120"/>
                <a:gd name="T30" fmla="*/ 82705899 w 1238"/>
                <a:gd name="T31" fmla="*/ 199267392 h 2120"/>
                <a:gd name="T32" fmla="*/ 80369167 w 1238"/>
                <a:gd name="T33" fmla="*/ 216521937 h 2120"/>
                <a:gd name="T34" fmla="*/ 78032075 w 1238"/>
                <a:gd name="T35" fmla="*/ 222230110 h 2120"/>
                <a:gd name="T36" fmla="*/ 69981970 w 1238"/>
                <a:gd name="T37" fmla="*/ 237149232 h 2120"/>
                <a:gd name="T38" fmla="*/ 58556305 w 1238"/>
                <a:gd name="T39" fmla="*/ 249732929 h 2120"/>
                <a:gd name="T40" fmla="*/ 31031152 w 1238"/>
                <a:gd name="T41" fmla="*/ 270360224 h 2120"/>
                <a:gd name="T42" fmla="*/ 27525514 w 1238"/>
                <a:gd name="T43" fmla="*/ 273733333 h 2120"/>
                <a:gd name="T44" fmla="*/ 24149594 w 1238"/>
                <a:gd name="T45" fmla="*/ 274901045 h 2120"/>
                <a:gd name="T46" fmla="*/ 33367884 w 1238"/>
                <a:gd name="T47" fmla="*/ 265690097 h 2120"/>
                <a:gd name="T48" fmla="*/ 42456817 w 1238"/>
                <a:gd name="T49" fmla="*/ 248565578 h 2120"/>
                <a:gd name="T50" fmla="*/ 45962095 w 1238"/>
                <a:gd name="T51" fmla="*/ 235981520 h 2120"/>
                <a:gd name="T52" fmla="*/ 45962095 w 1238"/>
                <a:gd name="T53" fmla="*/ 230273347 h 2120"/>
                <a:gd name="T54" fmla="*/ 41288271 w 1238"/>
                <a:gd name="T55" fmla="*/ 211851450 h 2120"/>
                <a:gd name="T56" fmla="*/ 29862606 w 1238"/>
                <a:gd name="T57" fmla="*/ 195894643 h 2120"/>
                <a:gd name="T58" fmla="*/ 17268395 w 1238"/>
                <a:gd name="T59" fmla="*/ 179807810 h 2120"/>
                <a:gd name="T60" fmla="*/ 8049744 w 1238"/>
                <a:gd name="T61" fmla="*/ 161515579 h 2120"/>
                <a:gd name="T62" fmla="*/ 1168546 w 1238"/>
                <a:gd name="T63" fmla="*/ 140888285 h 2120"/>
                <a:gd name="T64" fmla="*/ 1168546 w 1238"/>
                <a:gd name="T65" fmla="*/ 120260990 h 2120"/>
                <a:gd name="T66" fmla="*/ 2337092 w 1238"/>
                <a:gd name="T67" fmla="*/ 110012356 h 2120"/>
                <a:gd name="T68" fmla="*/ 10386837 w 1238"/>
                <a:gd name="T69" fmla="*/ 91590460 h 2120"/>
                <a:gd name="T70" fmla="*/ 22981047 w 1238"/>
                <a:gd name="T71" fmla="*/ 74465941 h 2120"/>
                <a:gd name="T72" fmla="*/ 37912350 w 1238"/>
                <a:gd name="T73" fmla="*/ 59546819 h 212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38" h="2120">
                  <a:moveTo>
                    <a:pt x="354" y="415"/>
                  </a:moveTo>
                  <a:lnTo>
                    <a:pt x="354" y="415"/>
                  </a:lnTo>
                  <a:lnTo>
                    <a:pt x="451" y="344"/>
                  </a:lnTo>
                  <a:lnTo>
                    <a:pt x="557" y="282"/>
                  </a:lnTo>
                  <a:lnTo>
                    <a:pt x="672" y="221"/>
                  </a:lnTo>
                  <a:lnTo>
                    <a:pt x="778" y="168"/>
                  </a:lnTo>
                  <a:lnTo>
                    <a:pt x="1008" y="79"/>
                  </a:lnTo>
                  <a:lnTo>
                    <a:pt x="1237" y="0"/>
                  </a:lnTo>
                  <a:lnTo>
                    <a:pt x="866" y="238"/>
                  </a:lnTo>
                  <a:lnTo>
                    <a:pt x="690" y="371"/>
                  </a:lnTo>
                  <a:lnTo>
                    <a:pt x="601" y="433"/>
                  </a:lnTo>
                  <a:lnTo>
                    <a:pt x="522" y="512"/>
                  </a:lnTo>
                  <a:lnTo>
                    <a:pt x="460" y="565"/>
                  </a:lnTo>
                  <a:lnTo>
                    <a:pt x="407" y="627"/>
                  </a:lnTo>
                  <a:lnTo>
                    <a:pt x="363" y="697"/>
                  </a:lnTo>
                  <a:lnTo>
                    <a:pt x="336" y="777"/>
                  </a:lnTo>
                  <a:lnTo>
                    <a:pt x="318" y="839"/>
                  </a:lnTo>
                  <a:lnTo>
                    <a:pt x="318" y="892"/>
                  </a:lnTo>
                  <a:lnTo>
                    <a:pt x="327" y="953"/>
                  </a:lnTo>
                  <a:lnTo>
                    <a:pt x="354" y="1015"/>
                  </a:lnTo>
                  <a:lnTo>
                    <a:pt x="398" y="1104"/>
                  </a:lnTo>
                  <a:lnTo>
                    <a:pt x="460" y="1192"/>
                  </a:lnTo>
                  <a:lnTo>
                    <a:pt x="522" y="1280"/>
                  </a:lnTo>
                  <a:lnTo>
                    <a:pt x="575" y="1368"/>
                  </a:lnTo>
                  <a:lnTo>
                    <a:pt x="601" y="1413"/>
                  </a:lnTo>
                  <a:lnTo>
                    <a:pt x="619" y="1448"/>
                  </a:lnTo>
                  <a:lnTo>
                    <a:pt x="637" y="1536"/>
                  </a:lnTo>
                  <a:lnTo>
                    <a:pt x="628" y="1624"/>
                  </a:lnTo>
                  <a:lnTo>
                    <a:pt x="619" y="1669"/>
                  </a:lnTo>
                  <a:lnTo>
                    <a:pt x="601" y="1713"/>
                  </a:lnTo>
                  <a:lnTo>
                    <a:pt x="575" y="1775"/>
                  </a:lnTo>
                  <a:lnTo>
                    <a:pt x="539" y="1828"/>
                  </a:lnTo>
                  <a:lnTo>
                    <a:pt x="495" y="1881"/>
                  </a:lnTo>
                  <a:lnTo>
                    <a:pt x="451" y="1925"/>
                  </a:lnTo>
                  <a:lnTo>
                    <a:pt x="354" y="2013"/>
                  </a:lnTo>
                  <a:lnTo>
                    <a:pt x="239" y="2084"/>
                  </a:lnTo>
                  <a:lnTo>
                    <a:pt x="212" y="2110"/>
                  </a:lnTo>
                  <a:lnTo>
                    <a:pt x="204" y="2119"/>
                  </a:lnTo>
                  <a:lnTo>
                    <a:pt x="186" y="2119"/>
                  </a:lnTo>
                  <a:lnTo>
                    <a:pt x="257" y="2048"/>
                  </a:lnTo>
                  <a:lnTo>
                    <a:pt x="310" y="1969"/>
                  </a:lnTo>
                  <a:lnTo>
                    <a:pt x="327" y="1916"/>
                  </a:lnTo>
                  <a:lnTo>
                    <a:pt x="345" y="1872"/>
                  </a:lnTo>
                  <a:lnTo>
                    <a:pt x="354" y="1819"/>
                  </a:lnTo>
                  <a:lnTo>
                    <a:pt x="354" y="1775"/>
                  </a:lnTo>
                  <a:lnTo>
                    <a:pt x="345" y="1695"/>
                  </a:lnTo>
                  <a:lnTo>
                    <a:pt x="318" y="1633"/>
                  </a:lnTo>
                  <a:lnTo>
                    <a:pt x="274" y="1572"/>
                  </a:lnTo>
                  <a:lnTo>
                    <a:pt x="230" y="1510"/>
                  </a:lnTo>
                  <a:lnTo>
                    <a:pt x="133" y="1386"/>
                  </a:lnTo>
                  <a:lnTo>
                    <a:pt x="98" y="1315"/>
                  </a:lnTo>
                  <a:lnTo>
                    <a:pt x="62" y="1245"/>
                  </a:lnTo>
                  <a:lnTo>
                    <a:pt x="36" y="1165"/>
                  </a:lnTo>
                  <a:lnTo>
                    <a:pt x="9" y="1086"/>
                  </a:lnTo>
                  <a:lnTo>
                    <a:pt x="0" y="1006"/>
                  </a:lnTo>
                  <a:lnTo>
                    <a:pt x="9" y="927"/>
                  </a:lnTo>
                  <a:lnTo>
                    <a:pt x="18" y="848"/>
                  </a:lnTo>
                  <a:lnTo>
                    <a:pt x="45" y="777"/>
                  </a:lnTo>
                  <a:lnTo>
                    <a:pt x="80" y="706"/>
                  </a:lnTo>
                  <a:lnTo>
                    <a:pt x="124" y="636"/>
                  </a:lnTo>
                  <a:lnTo>
                    <a:pt x="177" y="574"/>
                  </a:lnTo>
                  <a:lnTo>
                    <a:pt x="230" y="512"/>
                  </a:lnTo>
                  <a:lnTo>
                    <a:pt x="292" y="459"/>
                  </a:lnTo>
                  <a:lnTo>
                    <a:pt x="354" y="415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Freeform 3"/>
            <p:cNvSpPr>
              <a:spLocks noChangeArrowheads="1"/>
            </p:cNvSpPr>
            <p:nvPr/>
          </p:nvSpPr>
          <p:spPr bwMode="gray">
            <a:xfrm>
              <a:off x="5897563" y="2530475"/>
              <a:ext cx="322262" cy="393700"/>
            </a:xfrm>
            <a:custGeom>
              <a:avLst/>
              <a:gdLst>
                <a:gd name="T0" fmla="*/ 16018551 w 893"/>
                <a:gd name="T1" fmla="*/ 12539435 h 1095"/>
                <a:gd name="T2" fmla="*/ 29953044 w 893"/>
                <a:gd name="T3" fmla="*/ 3490447 h 1095"/>
                <a:gd name="T4" fmla="*/ 45971595 w 893"/>
                <a:gd name="T5" fmla="*/ 0 h 1095"/>
                <a:gd name="T6" fmla="*/ 54045827 w 893"/>
                <a:gd name="T7" fmla="*/ 0 h 1095"/>
                <a:gd name="T8" fmla="*/ 67850406 w 893"/>
                <a:gd name="T9" fmla="*/ 0 h 1095"/>
                <a:gd name="T10" fmla="*/ 81654984 w 893"/>
                <a:gd name="T11" fmla="*/ 4653929 h 1095"/>
                <a:gd name="T12" fmla="*/ 94287438 w 893"/>
                <a:gd name="T13" fmla="*/ 10341546 h 1095"/>
                <a:gd name="T14" fmla="*/ 100147698 w 893"/>
                <a:gd name="T15" fmla="*/ 14866040 h 1095"/>
                <a:gd name="T16" fmla="*/ 107050168 w 893"/>
                <a:gd name="T17" fmla="*/ 24044463 h 1095"/>
                <a:gd name="T18" fmla="*/ 112780152 w 893"/>
                <a:gd name="T19" fmla="*/ 34256934 h 1095"/>
                <a:gd name="T20" fmla="*/ 114994124 w 893"/>
                <a:gd name="T21" fmla="*/ 45761962 h 1095"/>
                <a:gd name="T22" fmla="*/ 114994124 w 893"/>
                <a:gd name="T23" fmla="*/ 57137915 h 1095"/>
                <a:gd name="T24" fmla="*/ 113952276 w 893"/>
                <a:gd name="T25" fmla="*/ 63989373 h 1095"/>
                <a:gd name="T26" fmla="*/ 109264140 w 893"/>
                <a:gd name="T27" fmla="*/ 76528808 h 1095"/>
                <a:gd name="T28" fmla="*/ 96631686 w 893"/>
                <a:gd name="T29" fmla="*/ 92429255 h 1095"/>
                <a:gd name="T30" fmla="*/ 86343481 w 893"/>
                <a:gd name="T31" fmla="*/ 102770801 h 1095"/>
                <a:gd name="T32" fmla="*/ 66678281 w 893"/>
                <a:gd name="T33" fmla="*/ 115310236 h 1095"/>
                <a:gd name="T34" fmla="*/ 44799470 w 893"/>
                <a:gd name="T35" fmla="*/ 126686188 h 1095"/>
                <a:gd name="T36" fmla="*/ 0 w 893"/>
                <a:gd name="T37" fmla="*/ 141422793 h 1095"/>
                <a:gd name="T38" fmla="*/ 5730345 w 893"/>
                <a:gd name="T39" fmla="*/ 136898299 h 1095"/>
                <a:gd name="T40" fmla="*/ 23050935 w 893"/>
                <a:gd name="T41" fmla="*/ 126686188 h 1095"/>
                <a:gd name="T42" fmla="*/ 55217952 w 893"/>
                <a:gd name="T43" fmla="*/ 102770801 h 1095"/>
                <a:gd name="T44" fmla="*/ 70194654 w 893"/>
                <a:gd name="T45" fmla="*/ 89067884 h 1095"/>
                <a:gd name="T46" fmla="*/ 77096763 w 893"/>
                <a:gd name="T47" fmla="*/ 78855413 h 1095"/>
                <a:gd name="T48" fmla="*/ 83999232 w 893"/>
                <a:gd name="T49" fmla="*/ 61662409 h 1095"/>
                <a:gd name="T50" fmla="*/ 86343481 w 893"/>
                <a:gd name="T51" fmla="*/ 49122974 h 1095"/>
                <a:gd name="T52" fmla="*/ 85171357 w 893"/>
                <a:gd name="T53" fmla="*/ 43435357 h 1095"/>
                <a:gd name="T54" fmla="*/ 79441011 w 893"/>
                <a:gd name="T55" fmla="*/ 29732440 h 1095"/>
                <a:gd name="T56" fmla="*/ 70194654 w 893"/>
                <a:gd name="T57" fmla="*/ 18356487 h 1095"/>
                <a:gd name="T58" fmla="*/ 57562200 w 893"/>
                <a:gd name="T59" fmla="*/ 11505029 h 1095"/>
                <a:gd name="T60" fmla="*/ 42585498 w 893"/>
                <a:gd name="T61" fmla="*/ 8014941 h 1095"/>
                <a:gd name="T62" fmla="*/ 36855513 w 893"/>
                <a:gd name="T63" fmla="*/ 8014941 h 1095"/>
                <a:gd name="T64" fmla="*/ 16018551 w 893"/>
                <a:gd name="T65" fmla="*/ 12539435 h 10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893" h="1095">
                  <a:moveTo>
                    <a:pt x="123" y="97"/>
                  </a:moveTo>
                  <a:lnTo>
                    <a:pt x="123" y="97"/>
                  </a:lnTo>
                  <a:lnTo>
                    <a:pt x="177" y="53"/>
                  </a:lnTo>
                  <a:lnTo>
                    <a:pt x="230" y="27"/>
                  </a:lnTo>
                  <a:lnTo>
                    <a:pt x="291" y="9"/>
                  </a:lnTo>
                  <a:lnTo>
                    <a:pt x="353" y="0"/>
                  </a:lnTo>
                  <a:lnTo>
                    <a:pt x="415" y="0"/>
                  </a:lnTo>
                  <a:lnTo>
                    <a:pt x="468" y="0"/>
                  </a:lnTo>
                  <a:lnTo>
                    <a:pt x="521" y="0"/>
                  </a:lnTo>
                  <a:lnTo>
                    <a:pt x="574" y="18"/>
                  </a:lnTo>
                  <a:lnTo>
                    <a:pt x="627" y="36"/>
                  </a:lnTo>
                  <a:lnTo>
                    <a:pt x="671" y="53"/>
                  </a:lnTo>
                  <a:lnTo>
                    <a:pt x="724" y="80"/>
                  </a:lnTo>
                  <a:lnTo>
                    <a:pt x="769" y="115"/>
                  </a:lnTo>
                  <a:lnTo>
                    <a:pt x="795" y="150"/>
                  </a:lnTo>
                  <a:lnTo>
                    <a:pt x="822" y="186"/>
                  </a:lnTo>
                  <a:lnTo>
                    <a:pt x="848" y="221"/>
                  </a:lnTo>
                  <a:lnTo>
                    <a:pt x="866" y="265"/>
                  </a:lnTo>
                  <a:lnTo>
                    <a:pt x="883" y="309"/>
                  </a:lnTo>
                  <a:lnTo>
                    <a:pt x="883" y="354"/>
                  </a:lnTo>
                  <a:lnTo>
                    <a:pt x="892" y="398"/>
                  </a:lnTo>
                  <a:lnTo>
                    <a:pt x="883" y="442"/>
                  </a:lnTo>
                  <a:lnTo>
                    <a:pt x="875" y="495"/>
                  </a:lnTo>
                  <a:lnTo>
                    <a:pt x="857" y="548"/>
                  </a:lnTo>
                  <a:lnTo>
                    <a:pt x="839" y="592"/>
                  </a:lnTo>
                  <a:lnTo>
                    <a:pt x="804" y="636"/>
                  </a:lnTo>
                  <a:lnTo>
                    <a:pt x="742" y="715"/>
                  </a:lnTo>
                  <a:lnTo>
                    <a:pt x="663" y="795"/>
                  </a:lnTo>
                  <a:lnTo>
                    <a:pt x="592" y="848"/>
                  </a:lnTo>
                  <a:lnTo>
                    <a:pt x="512" y="892"/>
                  </a:lnTo>
                  <a:lnTo>
                    <a:pt x="433" y="936"/>
                  </a:lnTo>
                  <a:lnTo>
                    <a:pt x="344" y="980"/>
                  </a:lnTo>
                  <a:lnTo>
                    <a:pt x="177" y="1042"/>
                  </a:lnTo>
                  <a:lnTo>
                    <a:pt x="0" y="1094"/>
                  </a:lnTo>
                  <a:lnTo>
                    <a:pt x="44" y="1059"/>
                  </a:lnTo>
                  <a:lnTo>
                    <a:pt x="177" y="980"/>
                  </a:lnTo>
                  <a:lnTo>
                    <a:pt x="309" y="892"/>
                  </a:lnTo>
                  <a:lnTo>
                    <a:pt x="424" y="795"/>
                  </a:lnTo>
                  <a:lnTo>
                    <a:pt x="486" y="742"/>
                  </a:lnTo>
                  <a:lnTo>
                    <a:pt x="539" y="689"/>
                  </a:lnTo>
                  <a:lnTo>
                    <a:pt x="592" y="610"/>
                  </a:lnTo>
                  <a:lnTo>
                    <a:pt x="636" y="521"/>
                  </a:lnTo>
                  <a:lnTo>
                    <a:pt x="645" y="477"/>
                  </a:lnTo>
                  <a:lnTo>
                    <a:pt x="654" y="424"/>
                  </a:lnTo>
                  <a:lnTo>
                    <a:pt x="663" y="380"/>
                  </a:lnTo>
                  <a:lnTo>
                    <a:pt x="654" y="336"/>
                  </a:lnTo>
                  <a:lnTo>
                    <a:pt x="636" y="274"/>
                  </a:lnTo>
                  <a:lnTo>
                    <a:pt x="610" y="230"/>
                  </a:lnTo>
                  <a:lnTo>
                    <a:pt x="574" y="186"/>
                  </a:lnTo>
                  <a:lnTo>
                    <a:pt x="539" y="142"/>
                  </a:lnTo>
                  <a:lnTo>
                    <a:pt x="495" y="115"/>
                  </a:lnTo>
                  <a:lnTo>
                    <a:pt x="442" y="89"/>
                  </a:lnTo>
                  <a:lnTo>
                    <a:pt x="389" y="71"/>
                  </a:lnTo>
                  <a:lnTo>
                    <a:pt x="327" y="62"/>
                  </a:lnTo>
                  <a:lnTo>
                    <a:pt x="283" y="62"/>
                  </a:lnTo>
                  <a:lnTo>
                    <a:pt x="230" y="71"/>
                  </a:lnTo>
                  <a:lnTo>
                    <a:pt x="123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Freeform 4"/>
            <p:cNvSpPr>
              <a:spLocks noChangeArrowheads="1"/>
            </p:cNvSpPr>
            <p:nvPr/>
          </p:nvSpPr>
          <p:spPr bwMode="gray">
            <a:xfrm>
              <a:off x="4892675" y="2549525"/>
              <a:ext cx="1011238" cy="174625"/>
            </a:xfrm>
            <a:custGeom>
              <a:avLst/>
              <a:gdLst>
                <a:gd name="T0" fmla="*/ 22922714 w 2810"/>
                <a:gd name="T1" fmla="*/ 21600431 h 487"/>
                <a:gd name="T2" fmla="*/ 73301080 w 2810"/>
                <a:gd name="T3" fmla="*/ 5657205 h 487"/>
                <a:gd name="T4" fmla="*/ 99591109 w 2810"/>
                <a:gd name="T5" fmla="*/ 1157115 h 487"/>
                <a:gd name="T6" fmla="*/ 125881137 w 2810"/>
                <a:gd name="T7" fmla="*/ 0 h 487"/>
                <a:gd name="T8" fmla="*/ 95058171 w 2810"/>
                <a:gd name="T9" fmla="*/ 7971793 h 487"/>
                <a:gd name="T10" fmla="*/ 65271634 w 2810"/>
                <a:gd name="T11" fmla="*/ 19286202 h 487"/>
                <a:gd name="T12" fmla="*/ 58407811 w 2810"/>
                <a:gd name="T13" fmla="*/ 23915019 h 487"/>
                <a:gd name="T14" fmla="*/ 52709611 w 2810"/>
                <a:gd name="T15" fmla="*/ 29572224 h 487"/>
                <a:gd name="T16" fmla="*/ 52709611 w 2810"/>
                <a:gd name="T17" fmla="*/ 31886453 h 487"/>
                <a:gd name="T18" fmla="*/ 57242189 w 2810"/>
                <a:gd name="T19" fmla="*/ 36386543 h 487"/>
                <a:gd name="T20" fmla="*/ 66437257 w 2810"/>
                <a:gd name="T21" fmla="*/ 39729518 h 487"/>
                <a:gd name="T22" fmla="*/ 96223794 w 2810"/>
                <a:gd name="T23" fmla="*/ 43200862 h 487"/>
                <a:gd name="T24" fmla="*/ 129377646 w 2810"/>
                <a:gd name="T25" fmla="*/ 44358336 h 487"/>
                <a:gd name="T26" fmla="*/ 198016595 w 2810"/>
                <a:gd name="T27" fmla="*/ 43200862 h 487"/>
                <a:gd name="T28" fmla="*/ 231040893 w 2810"/>
                <a:gd name="T29" fmla="*/ 42043748 h 487"/>
                <a:gd name="T30" fmla="*/ 297478150 w 2810"/>
                <a:gd name="T31" fmla="*/ 35229428 h 487"/>
                <a:gd name="T32" fmla="*/ 363785853 w 2810"/>
                <a:gd name="T33" fmla="*/ 26100521 h 487"/>
                <a:gd name="T34" fmla="*/ 335294132 w 2810"/>
                <a:gd name="T35" fmla="*/ 40886633 h 487"/>
                <a:gd name="T36" fmla="*/ 331797624 w 2810"/>
                <a:gd name="T37" fmla="*/ 43200862 h 487"/>
                <a:gd name="T38" fmla="*/ 320400864 w 2810"/>
                <a:gd name="T39" fmla="*/ 46543838 h 487"/>
                <a:gd name="T40" fmla="*/ 299809395 w 2810"/>
                <a:gd name="T41" fmla="*/ 50015540 h 487"/>
                <a:gd name="T42" fmla="*/ 237904716 w 2810"/>
                <a:gd name="T43" fmla="*/ 59015720 h 487"/>
                <a:gd name="T44" fmla="*/ 155667675 w 2810"/>
                <a:gd name="T45" fmla="*/ 62487064 h 487"/>
                <a:gd name="T46" fmla="*/ 123679446 w 2810"/>
                <a:gd name="T47" fmla="*/ 62487064 h 487"/>
                <a:gd name="T48" fmla="*/ 91561663 w 2810"/>
                <a:gd name="T49" fmla="*/ 61329949 h 487"/>
                <a:gd name="T50" fmla="*/ 38981605 w 2810"/>
                <a:gd name="T51" fmla="*/ 55672745 h 487"/>
                <a:gd name="T52" fmla="*/ 20591829 w 2810"/>
                <a:gd name="T53" fmla="*/ 51172655 h 487"/>
                <a:gd name="T54" fmla="*/ 5827754 w 2810"/>
                <a:gd name="T55" fmla="*/ 45386723 h 487"/>
                <a:gd name="T56" fmla="*/ 2331245 w 2810"/>
                <a:gd name="T57" fmla="*/ 43200862 h 487"/>
                <a:gd name="T58" fmla="*/ 0 w 2810"/>
                <a:gd name="T59" fmla="*/ 38700773 h 487"/>
                <a:gd name="T60" fmla="*/ 1165623 w 2810"/>
                <a:gd name="T61" fmla="*/ 34072314 h 487"/>
                <a:gd name="T62" fmla="*/ 6863823 w 2810"/>
                <a:gd name="T63" fmla="*/ 30729339 h 487"/>
                <a:gd name="T64" fmla="*/ 22922714 w 2810"/>
                <a:gd name="T65" fmla="*/ 21600431 h 48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810" h="487">
                  <a:moveTo>
                    <a:pt x="177" y="168"/>
                  </a:moveTo>
                  <a:lnTo>
                    <a:pt x="177" y="168"/>
                  </a:lnTo>
                  <a:lnTo>
                    <a:pt x="372" y="97"/>
                  </a:lnTo>
                  <a:lnTo>
                    <a:pt x="566" y="44"/>
                  </a:lnTo>
                  <a:lnTo>
                    <a:pt x="663" y="18"/>
                  </a:lnTo>
                  <a:lnTo>
                    <a:pt x="769" y="9"/>
                  </a:lnTo>
                  <a:lnTo>
                    <a:pt x="875" y="0"/>
                  </a:lnTo>
                  <a:lnTo>
                    <a:pt x="972" y="0"/>
                  </a:lnTo>
                  <a:lnTo>
                    <a:pt x="734" y="62"/>
                  </a:lnTo>
                  <a:lnTo>
                    <a:pt x="619" y="106"/>
                  </a:lnTo>
                  <a:lnTo>
                    <a:pt x="504" y="150"/>
                  </a:lnTo>
                  <a:lnTo>
                    <a:pt x="451" y="186"/>
                  </a:lnTo>
                  <a:lnTo>
                    <a:pt x="425" y="203"/>
                  </a:lnTo>
                  <a:lnTo>
                    <a:pt x="407" y="230"/>
                  </a:lnTo>
                  <a:lnTo>
                    <a:pt x="407" y="248"/>
                  </a:lnTo>
                  <a:lnTo>
                    <a:pt x="416" y="265"/>
                  </a:lnTo>
                  <a:lnTo>
                    <a:pt x="442" y="283"/>
                  </a:lnTo>
                  <a:lnTo>
                    <a:pt x="513" y="309"/>
                  </a:lnTo>
                  <a:lnTo>
                    <a:pt x="592" y="318"/>
                  </a:lnTo>
                  <a:lnTo>
                    <a:pt x="743" y="336"/>
                  </a:lnTo>
                  <a:lnTo>
                    <a:pt x="999" y="345"/>
                  </a:lnTo>
                  <a:lnTo>
                    <a:pt x="1264" y="345"/>
                  </a:lnTo>
                  <a:lnTo>
                    <a:pt x="1529" y="336"/>
                  </a:lnTo>
                  <a:lnTo>
                    <a:pt x="1784" y="327"/>
                  </a:lnTo>
                  <a:lnTo>
                    <a:pt x="2041" y="301"/>
                  </a:lnTo>
                  <a:lnTo>
                    <a:pt x="2297" y="274"/>
                  </a:lnTo>
                  <a:lnTo>
                    <a:pt x="2809" y="203"/>
                  </a:lnTo>
                  <a:lnTo>
                    <a:pt x="2695" y="256"/>
                  </a:lnTo>
                  <a:lnTo>
                    <a:pt x="2589" y="318"/>
                  </a:lnTo>
                  <a:lnTo>
                    <a:pt x="2562" y="336"/>
                  </a:lnTo>
                  <a:lnTo>
                    <a:pt x="2536" y="345"/>
                  </a:lnTo>
                  <a:lnTo>
                    <a:pt x="2474" y="362"/>
                  </a:lnTo>
                  <a:lnTo>
                    <a:pt x="2315" y="389"/>
                  </a:lnTo>
                  <a:lnTo>
                    <a:pt x="2156" y="415"/>
                  </a:lnTo>
                  <a:lnTo>
                    <a:pt x="1837" y="459"/>
                  </a:lnTo>
                  <a:lnTo>
                    <a:pt x="1520" y="477"/>
                  </a:lnTo>
                  <a:lnTo>
                    <a:pt x="1202" y="486"/>
                  </a:lnTo>
                  <a:lnTo>
                    <a:pt x="955" y="486"/>
                  </a:lnTo>
                  <a:lnTo>
                    <a:pt x="707" y="477"/>
                  </a:lnTo>
                  <a:lnTo>
                    <a:pt x="433" y="451"/>
                  </a:lnTo>
                  <a:lnTo>
                    <a:pt x="301" y="433"/>
                  </a:lnTo>
                  <a:lnTo>
                    <a:pt x="159" y="398"/>
                  </a:lnTo>
                  <a:lnTo>
                    <a:pt x="89" y="380"/>
                  </a:lnTo>
                  <a:lnTo>
                    <a:pt x="45" y="353"/>
                  </a:lnTo>
                  <a:lnTo>
                    <a:pt x="18" y="336"/>
                  </a:lnTo>
                  <a:lnTo>
                    <a:pt x="0" y="318"/>
                  </a:lnTo>
                  <a:lnTo>
                    <a:pt x="0" y="301"/>
                  </a:lnTo>
                  <a:lnTo>
                    <a:pt x="0" y="283"/>
                  </a:lnTo>
                  <a:lnTo>
                    <a:pt x="9" y="265"/>
                  </a:lnTo>
                  <a:lnTo>
                    <a:pt x="53" y="239"/>
                  </a:lnTo>
                  <a:lnTo>
                    <a:pt x="89" y="212"/>
                  </a:lnTo>
                  <a:lnTo>
                    <a:pt x="177" y="168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Freeform 5"/>
            <p:cNvSpPr>
              <a:spLocks noChangeArrowheads="1"/>
            </p:cNvSpPr>
            <p:nvPr/>
          </p:nvSpPr>
          <p:spPr bwMode="gray">
            <a:xfrm>
              <a:off x="5053013" y="2778125"/>
              <a:ext cx="776287" cy="161925"/>
            </a:xfrm>
            <a:custGeom>
              <a:avLst/>
              <a:gdLst>
                <a:gd name="T0" fmla="*/ 6871004 w 2156"/>
                <a:gd name="T1" fmla="*/ 14890263 h 450"/>
                <a:gd name="T2" fmla="*/ 6871004 w 2156"/>
                <a:gd name="T3" fmla="*/ 14890263 h 450"/>
                <a:gd name="T4" fmla="*/ 14908959 w 2156"/>
                <a:gd name="T5" fmla="*/ 10228982 h 450"/>
                <a:gd name="T6" fmla="*/ 21779963 w 2156"/>
                <a:gd name="T7" fmla="*/ 5697241 h 450"/>
                <a:gd name="T8" fmla="*/ 37855513 w 2156"/>
                <a:gd name="T9" fmla="*/ 0 h 450"/>
                <a:gd name="T10" fmla="*/ 37855513 w 2156"/>
                <a:gd name="T11" fmla="*/ 0 h 450"/>
                <a:gd name="T12" fmla="*/ 33188430 w 2156"/>
                <a:gd name="T13" fmla="*/ 6862382 h 450"/>
                <a:gd name="T14" fmla="*/ 30984509 w 2156"/>
                <a:gd name="T15" fmla="*/ 10228982 h 450"/>
                <a:gd name="T16" fmla="*/ 29817918 w 2156"/>
                <a:gd name="T17" fmla="*/ 13724763 h 450"/>
                <a:gd name="T18" fmla="*/ 29817918 w 2156"/>
                <a:gd name="T19" fmla="*/ 13724763 h 450"/>
                <a:gd name="T20" fmla="*/ 29817918 w 2156"/>
                <a:gd name="T21" fmla="*/ 16055404 h 450"/>
                <a:gd name="T22" fmla="*/ 30984509 w 2156"/>
                <a:gd name="T23" fmla="*/ 18256864 h 450"/>
                <a:gd name="T24" fmla="*/ 35521971 w 2156"/>
                <a:gd name="T25" fmla="*/ 21752645 h 450"/>
                <a:gd name="T26" fmla="*/ 35521971 w 2156"/>
                <a:gd name="T27" fmla="*/ 21752645 h 450"/>
                <a:gd name="T28" fmla="*/ 44726517 w 2156"/>
                <a:gd name="T29" fmla="*/ 25119245 h 450"/>
                <a:gd name="T30" fmla="*/ 53931423 w 2156"/>
                <a:gd name="T31" fmla="*/ 27449886 h 450"/>
                <a:gd name="T32" fmla="*/ 53931423 w 2156"/>
                <a:gd name="T33" fmla="*/ 27449886 h 450"/>
                <a:gd name="T34" fmla="*/ 80248489 w 2156"/>
                <a:gd name="T35" fmla="*/ 29780526 h 450"/>
                <a:gd name="T36" fmla="*/ 105399323 w 2156"/>
                <a:gd name="T37" fmla="*/ 30816127 h 450"/>
                <a:gd name="T38" fmla="*/ 130679419 w 2156"/>
                <a:gd name="T39" fmla="*/ 30816127 h 450"/>
                <a:gd name="T40" fmla="*/ 156867223 w 2156"/>
                <a:gd name="T41" fmla="*/ 30816127 h 450"/>
                <a:gd name="T42" fmla="*/ 156867223 w 2156"/>
                <a:gd name="T43" fmla="*/ 30816127 h 450"/>
                <a:gd name="T44" fmla="*/ 179814137 w 2156"/>
                <a:gd name="T45" fmla="*/ 28615026 h 450"/>
                <a:gd name="T46" fmla="*/ 203798021 w 2156"/>
                <a:gd name="T47" fmla="*/ 26284386 h 450"/>
                <a:gd name="T48" fmla="*/ 249691129 w 2156"/>
                <a:gd name="T49" fmla="*/ 18256864 h 450"/>
                <a:gd name="T50" fmla="*/ 249691129 w 2156"/>
                <a:gd name="T51" fmla="*/ 18256864 h 450"/>
                <a:gd name="T52" fmla="*/ 256562493 w 2156"/>
                <a:gd name="T53" fmla="*/ 23953745 h 450"/>
                <a:gd name="T54" fmla="*/ 263433498 w 2156"/>
                <a:gd name="T55" fmla="*/ 28615026 h 450"/>
                <a:gd name="T56" fmla="*/ 279379426 w 2156"/>
                <a:gd name="T57" fmla="*/ 36642908 h 450"/>
                <a:gd name="T58" fmla="*/ 279379426 w 2156"/>
                <a:gd name="T59" fmla="*/ 36642908 h 450"/>
                <a:gd name="T60" fmla="*/ 250728459 w 2156"/>
                <a:gd name="T61" fmla="*/ 43505289 h 450"/>
                <a:gd name="T62" fmla="*/ 222207113 w 2156"/>
                <a:gd name="T63" fmla="*/ 49072991 h 450"/>
                <a:gd name="T64" fmla="*/ 193556146 w 2156"/>
                <a:gd name="T65" fmla="*/ 53604732 h 450"/>
                <a:gd name="T66" fmla="*/ 164905178 w 2156"/>
                <a:gd name="T67" fmla="*/ 56971332 h 450"/>
                <a:gd name="T68" fmla="*/ 164905178 w 2156"/>
                <a:gd name="T69" fmla="*/ 56971332 h 450"/>
                <a:gd name="T70" fmla="*/ 137550423 w 2156"/>
                <a:gd name="T71" fmla="*/ 58136473 h 450"/>
                <a:gd name="T72" fmla="*/ 110066407 w 2156"/>
                <a:gd name="T73" fmla="*/ 58136473 h 450"/>
                <a:gd name="T74" fmla="*/ 82452409 w 2156"/>
                <a:gd name="T75" fmla="*/ 55935372 h 450"/>
                <a:gd name="T76" fmla="*/ 54968393 w 2156"/>
                <a:gd name="T77" fmla="*/ 52439591 h 450"/>
                <a:gd name="T78" fmla="*/ 54968393 w 2156"/>
                <a:gd name="T79" fmla="*/ 52439591 h 450"/>
                <a:gd name="T80" fmla="*/ 34355381 w 2156"/>
                <a:gd name="T81" fmla="*/ 47907490 h 450"/>
                <a:gd name="T82" fmla="*/ 24113505 w 2156"/>
                <a:gd name="T83" fmla="*/ 45706390 h 450"/>
                <a:gd name="T84" fmla="*/ 13742008 w 2156"/>
                <a:gd name="T85" fmla="*/ 41174649 h 450"/>
                <a:gd name="T86" fmla="*/ 13742008 w 2156"/>
                <a:gd name="T87" fmla="*/ 41174649 h 450"/>
                <a:gd name="T88" fmla="*/ 5704413 w 2156"/>
                <a:gd name="T89" fmla="*/ 35477408 h 450"/>
                <a:gd name="T90" fmla="*/ 2333542 w 2156"/>
                <a:gd name="T91" fmla="*/ 31981627 h 450"/>
                <a:gd name="T92" fmla="*/ 0 w 2156"/>
                <a:gd name="T93" fmla="*/ 28615026 h 450"/>
                <a:gd name="T94" fmla="*/ 0 w 2156"/>
                <a:gd name="T95" fmla="*/ 28615026 h 450"/>
                <a:gd name="T96" fmla="*/ 0 w 2156"/>
                <a:gd name="T97" fmla="*/ 23953745 h 450"/>
                <a:gd name="T98" fmla="*/ 2333542 w 2156"/>
                <a:gd name="T99" fmla="*/ 20587504 h 450"/>
                <a:gd name="T100" fmla="*/ 4667084 w 2156"/>
                <a:gd name="T101" fmla="*/ 17091364 h 450"/>
                <a:gd name="T102" fmla="*/ 6871004 w 2156"/>
                <a:gd name="T103" fmla="*/ 14890263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56" h="450">
                  <a:moveTo>
                    <a:pt x="53" y="115"/>
                  </a:moveTo>
                  <a:lnTo>
                    <a:pt x="53" y="115"/>
                  </a:lnTo>
                  <a:lnTo>
                    <a:pt x="115" y="79"/>
                  </a:lnTo>
                  <a:lnTo>
                    <a:pt x="168" y="44"/>
                  </a:lnTo>
                  <a:lnTo>
                    <a:pt x="292" y="0"/>
                  </a:lnTo>
                  <a:lnTo>
                    <a:pt x="256" y="53"/>
                  </a:lnTo>
                  <a:lnTo>
                    <a:pt x="239" y="79"/>
                  </a:lnTo>
                  <a:lnTo>
                    <a:pt x="230" y="106"/>
                  </a:lnTo>
                  <a:lnTo>
                    <a:pt x="230" y="124"/>
                  </a:lnTo>
                  <a:lnTo>
                    <a:pt x="239" y="141"/>
                  </a:lnTo>
                  <a:lnTo>
                    <a:pt x="274" y="168"/>
                  </a:lnTo>
                  <a:lnTo>
                    <a:pt x="345" y="194"/>
                  </a:lnTo>
                  <a:lnTo>
                    <a:pt x="416" y="212"/>
                  </a:lnTo>
                  <a:lnTo>
                    <a:pt x="619" y="230"/>
                  </a:lnTo>
                  <a:lnTo>
                    <a:pt x="813" y="238"/>
                  </a:lnTo>
                  <a:lnTo>
                    <a:pt x="1008" y="238"/>
                  </a:lnTo>
                  <a:lnTo>
                    <a:pt x="1210" y="238"/>
                  </a:lnTo>
                  <a:lnTo>
                    <a:pt x="1387" y="221"/>
                  </a:lnTo>
                  <a:lnTo>
                    <a:pt x="1572" y="203"/>
                  </a:lnTo>
                  <a:lnTo>
                    <a:pt x="1926" y="141"/>
                  </a:lnTo>
                  <a:lnTo>
                    <a:pt x="1979" y="185"/>
                  </a:lnTo>
                  <a:lnTo>
                    <a:pt x="2032" y="221"/>
                  </a:lnTo>
                  <a:lnTo>
                    <a:pt x="2155" y="283"/>
                  </a:lnTo>
                  <a:lnTo>
                    <a:pt x="1934" y="336"/>
                  </a:lnTo>
                  <a:lnTo>
                    <a:pt x="1714" y="379"/>
                  </a:lnTo>
                  <a:lnTo>
                    <a:pt x="1493" y="414"/>
                  </a:lnTo>
                  <a:lnTo>
                    <a:pt x="1272" y="440"/>
                  </a:lnTo>
                  <a:lnTo>
                    <a:pt x="1061" y="449"/>
                  </a:lnTo>
                  <a:lnTo>
                    <a:pt x="849" y="449"/>
                  </a:lnTo>
                  <a:lnTo>
                    <a:pt x="636" y="432"/>
                  </a:lnTo>
                  <a:lnTo>
                    <a:pt x="424" y="405"/>
                  </a:lnTo>
                  <a:lnTo>
                    <a:pt x="265" y="370"/>
                  </a:lnTo>
                  <a:lnTo>
                    <a:pt x="186" y="353"/>
                  </a:lnTo>
                  <a:lnTo>
                    <a:pt x="106" y="318"/>
                  </a:lnTo>
                  <a:lnTo>
                    <a:pt x="44" y="274"/>
                  </a:lnTo>
                  <a:lnTo>
                    <a:pt x="18" y="247"/>
                  </a:lnTo>
                  <a:lnTo>
                    <a:pt x="0" y="221"/>
                  </a:lnTo>
                  <a:lnTo>
                    <a:pt x="0" y="185"/>
                  </a:lnTo>
                  <a:lnTo>
                    <a:pt x="18" y="159"/>
                  </a:lnTo>
                  <a:lnTo>
                    <a:pt x="36" y="132"/>
                  </a:lnTo>
                  <a:lnTo>
                    <a:pt x="53" y="115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Freeform 6"/>
            <p:cNvSpPr>
              <a:spLocks noChangeArrowheads="1"/>
            </p:cNvSpPr>
            <p:nvPr/>
          </p:nvSpPr>
          <p:spPr bwMode="gray">
            <a:xfrm>
              <a:off x="5113338" y="2997200"/>
              <a:ext cx="681037" cy="165100"/>
            </a:xfrm>
            <a:custGeom>
              <a:avLst/>
              <a:gdLst>
                <a:gd name="T0" fmla="*/ 5706881 w 1891"/>
                <a:gd name="T1" fmla="*/ 12495558 h 460"/>
                <a:gd name="T2" fmla="*/ 5706881 w 1891"/>
                <a:gd name="T3" fmla="*/ 12495558 h 460"/>
                <a:gd name="T4" fmla="*/ 12581357 w 1891"/>
                <a:gd name="T5" fmla="*/ 9146181 h 460"/>
                <a:gd name="T6" fmla="*/ 19455833 w 1891"/>
                <a:gd name="T7" fmla="*/ 5667955 h 460"/>
                <a:gd name="T8" fmla="*/ 34372020 w 1891"/>
                <a:gd name="T9" fmla="*/ 0 h 460"/>
                <a:gd name="T10" fmla="*/ 34372020 w 1891"/>
                <a:gd name="T11" fmla="*/ 0 h 460"/>
                <a:gd name="T12" fmla="*/ 28664779 w 1891"/>
                <a:gd name="T13" fmla="*/ 5667955 h 460"/>
                <a:gd name="T14" fmla="*/ 27497544 w 1891"/>
                <a:gd name="T15" fmla="*/ 9146181 h 460"/>
                <a:gd name="T16" fmla="*/ 27497544 w 1891"/>
                <a:gd name="T17" fmla="*/ 12495558 h 460"/>
                <a:gd name="T18" fmla="*/ 27497544 w 1891"/>
                <a:gd name="T19" fmla="*/ 12495558 h 460"/>
                <a:gd name="T20" fmla="*/ 32166843 w 1891"/>
                <a:gd name="T21" fmla="*/ 15973425 h 460"/>
                <a:gd name="T22" fmla="*/ 36706490 w 1891"/>
                <a:gd name="T23" fmla="*/ 18163512 h 460"/>
                <a:gd name="T24" fmla="*/ 48120612 w 1891"/>
                <a:gd name="T25" fmla="*/ 20482091 h 460"/>
                <a:gd name="T26" fmla="*/ 48120612 w 1891"/>
                <a:gd name="T27" fmla="*/ 20482091 h 460"/>
                <a:gd name="T28" fmla="*/ 71078510 w 1891"/>
                <a:gd name="T29" fmla="*/ 22801028 h 460"/>
                <a:gd name="T30" fmla="*/ 94036408 w 1891"/>
                <a:gd name="T31" fmla="*/ 24990756 h 460"/>
                <a:gd name="T32" fmla="*/ 115827071 w 1891"/>
                <a:gd name="T33" fmla="*/ 24990756 h 460"/>
                <a:gd name="T34" fmla="*/ 138525303 w 1891"/>
                <a:gd name="T35" fmla="*/ 23960317 h 460"/>
                <a:gd name="T36" fmla="*/ 138525303 w 1891"/>
                <a:gd name="T37" fmla="*/ 23960317 h 460"/>
                <a:gd name="T38" fmla="*/ 155776319 w 1891"/>
                <a:gd name="T39" fmla="*/ 22801028 h 460"/>
                <a:gd name="T40" fmla="*/ 171859741 w 1891"/>
                <a:gd name="T41" fmla="*/ 20482091 h 460"/>
                <a:gd name="T42" fmla="*/ 205064526 w 1891"/>
                <a:gd name="T43" fmla="*/ 14814136 h 460"/>
                <a:gd name="T44" fmla="*/ 205064526 w 1891"/>
                <a:gd name="T45" fmla="*/ 14814136 h 460"/>
                <a:gd name="T46" fmla="*/ 224520360 w 1891"/>
                <a:gd name="T47" fmla="*/ 24990756 h 460"/>
                <a:gd name="T48" fmla="*/ 245143428 w 1891"/>
                <a:gd name="T49" fmla="*/ 34136937 h 460"/>
                <a:gd name="T50" fmla="*/ 245143428 w 1891"/>
                <a:gd name="T51" fmla="*/ 34136937 h 460"/>
                <a:gd name="T52" fmla="*/ 229060006 w 1891"/>
                <a:gd name="T53" fmla="*/ 40964181 h 460"/>
                <a:gd name="T54" fmla="*/ 213106237 w 1891"/>
                <a:gd name="T55" fmla="*/ 46632495 h 460"/>
                <a:gd name="T56" fmla="*/ 195855221 w 1891"/>
                <a:gd name="T57" fmla="*/ 50110362 h 460"/>
                <a:gd name="T58" fmla="*/ 178734217 w 1891"/>
                <a:gd name="T59" fmla="*/ 53459739 h 460"/>
                <a:gd name="T60" fmla="*/ 178734217 w 1891"/>
                <a:gd name="T61" fmla="*/ 53459739 h 460"/>
                <a:gd name="T62" fmla="*/ 151236673 w 1891"/>
                <a:gd name="T63" fmla="*/ 57968405 h 460"/>
                <a:gd name="T64" fmla="*/ 121533952 w 1891"/>
                <a:gd name="T65" fmla="*/ 59127694 h 460"/>
                <a:gd name="T66" fmla="*/ 92869173 w 1891"/>
                <a:gd name="T67" fmla="*/ 59127694 h 460"/>
                <a:gd name="T68" fmla="*/ 64204394 w 1891"/>
                <a:gd name="T69" fmla="*/ 55778317 h 460"/>
                <a:gd name="T70" fmla="*/ 64204394 w 1891"/>
                <a:gd name="T71" fmla="*/ 55778317 h 460"/>
                <a:gd name="T72" fmla="*/ 51622677 w 1891"/>
                <a:gd name="T73" fmla="*/ 53459739 h 460"/>
                <a:gd name="T74" fmla="*/ 39041319 w 1891"/>
                <a:gd name="T75" fmla="*/ 50110362 h 460"/>
                <a:gd name="T76" fmla="*/ 26330309 w 1891"/>
                <a:gd name="T77" fmla="*/ 45472847 h 460"/>
                <a:gd name="T78" fmla="*/ 14916187 w 1891"/>
                <a:gd name="T79" fmla="*/ 40964181 h 460"/>
                <a:gd name="T80" fmla="*/ 14916187 w 1891"/>
                <a:gd name="T81" fmla="*/ 40964181 h 460"/>
                <a:gd name="T82" fmla="*/ 6874476 w 1891"/>
                <a:gd name="T83" fmla="*/ 35296227 h 460"/>
                <a:gd name="T84" fmla="*/ 3502064 w 1891"/>
                <a:gd name="T85" fmla="*/ 30787561 h 460"/>
                <a:gd name="T86" fmla="*/ 1167235 w 1891"/>
                <a:gd name="T87" fmla="*/ 26150045 h 460"/>
                <a:gd name="T88" fmla="*/ 1167235 w 1891"/>
                <a:gd name="T89" fmla="*/ 26150045 h 460"/>
                <a:gd name="T90" fmla="*/ 0 w 1891"/>
                <a:gd name="T91" fmla="*/ 22801028 h 460"/>
                <a:gd name="T92" fmla="*/ 1167235 w 1891"/>
                <a:gd name="T93" fmla="*/ 19322802 h 460"/>
                <a:gd name="T94" fmla="*/ 3502064 w 1891"/>
                <a:gd name="T95" fmla="*/ 15973425 h 460"/>
                <a:gd name="T96" fmla="*/ 5706881 w 1891"/>
                <a:gd name="T97" fmla="*/ 12495558 h 4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891" h="460">
                  <a:moveTo>
                    <a:pt x="44" y="97"/>
                  </a:moveTo>
                  <a:lnTo>
                    <a:pt x="44" y="97"/>
                  </a:lnTo>
                  <a:lnTo>
                    <a:pt x="97" y="71"/>
                  </a:lnTo>
                  <a:lnTo>
                    <a:pt x="150" y="44"/>
                  </a:lnTo>
                  <a:lnTo>
                    <a:pt x="265" y="0"/>
                  </a:lnTo>
                  <a:lnTo>
                    <a:pt x="221" y="44"/>
                  </a:lnTo>
                  <a:lnTo>
                    <a:pt x="212" y="71"/>
                  </a:lnTo>
                  <a:lnTo>
                    <a:pt x="212" y="97"/>
                  </a:lnTo>
                  <a:lnTo>
                    <a:pt x="248" y="124"/>
                  </a:lnTo>
                  <a:lnTo>
                    <a:pt x="283" y="141"/>
                  </a:lnTo>
                  <a:lnTo>
                    <a:pt x="371" y="159"/>
                  </a:lnTo>
                  <a:lnTo>
                    <a:pt x="548" y="177"/>
                  </a:lnTo>
                  <a:lnTo>
                    <a:pt x="725" y="194"/>
                  </a:lnTo>
                  <a:lnTo>
                    <a:pt x="893" y="194"/>
                  </a:lnTo>
                  <a:lnTo>
                    <a:pt x="1068" y="186"/>
                  </a:lnTo>
                  <a:lnTo>
                    <a:pt x="1201" y="177"/>
                  </a:lnTo>
                  <a:lnTo>
                    <a:pt x="1325" y="159"/>
                  </a:lnTo>
                  <a:lnTo>
                    <a:pt x="1581" y="115"/>
                  </a:lnTo>
                  <a:lnTo>
                    <a:pt x="1731" y="194"/>
                  </a:lnTo>
                  <a:lnTo>
                    <a:pt x="1890" y="265"/>
                  </a:lnTo>
                  <a:lnTo>
                    <a:pt x="1766" y="318"/>
                  </a:lnTo>
                  <a:lnTo>
                    <a:pt x="1643" y="362"/>
                  </a:lnTo>
                  <a:lnTo>
                    <a:pt x="1510" y="389"/>
                  </a:lnTo>
                  <a:lnTo>
                    <a:pt x="1378" y="415"/>
                  </a:lnTo>
                  <a:lnTo>
                    <a:pt x="1166" y="450"/>
                  </a:lnTo>
                  <a:lnTo>
                    <a:pt x="937" y="459"/>
                  </a:lnTo>
                  <a:lnTo>
                    <a:pt x="716" y="459"/>
                  </a:lnTo>
                  <a:lnTo>
                    <a:pt x="495" y="433"/>
                  </a:lnTo>
                  <a:lnTo>
                    <a:pt x="398" y="415"/>
                  </a:lnTo>
                  <a:lnTo>
                    <a:pt x="301" y="389"/>
                  </a:lnTo>
                  <a:lnTo>
                    <a:pt x="203" y="353"/>
                  </a:lnTo>
                  <a:lnTo>
                    <a:pt x="115" y="318"/>
                  </a:lnTo>
                  <a:lnTo>
                    <a:pt x="53" y="274"/>
                  </a:lnTo>
                  <a:lnTo>
                    <a:pt x="27" y="239"/>
                  </a:lnTo>
                  <a:lnTo>
                    <a:pt x="9" y="203"/>
                  </a:lnTo>
                  <a:lnTo>
                    <a:pt x="0" y="177"/>
                  </a:lnTo>
                  <a:lnTo>
                    <a:pt x="9" y="150"/>
                  </a:lnTo>
                  <a:lnTo>
                    <a:pt x="27" y="124"/>
                  </a:lnTo>
                  <a:lnTo>
                    <a:pt x="44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Freeform 7"/>
            <p:cNvSpPr>
              <a:spLocks noChangeArrowheads="1"/>
            </p:cNvSpPr>
            <p:nvPr/>
          </p:nvSpPr>
          <p:spPr bwMode="gray">
            <a:xfrm>
              <a:off x="4730750" y="3143250"/>
              <a:ext cx="1400175" cy="212725"/>
            </a:xfrm>
            <a:custGeom>
              <a:avLst/>
              <a:gdLst>
                <a:gd name="T0" fmla="*/ 45781185 w 3888"/>
                <a:gd name="T1" fmla="*/ 10294742 h 593"/>
                <a:gd name="T2" fmla="*/ 69903953 w 3888"/>
                <a:gd name="T3" fmla="*/ 3474628 h 593"/>
                <a:gd name="T4" fmla="*/ 95063888 w 3888"/>
                <a:gd name="T5" fmla="*/ 0 h 593"/>
                <a:gd name="T6" fmla="*/ 105439516 w 3888"/>
                <a:gd name="T7" fmla="*/ 0 h 593"/>
                <a:gd name="T8" fmla="*/ 115685138 w 3888"/>
                <a:gd name="T9" fmla="*/ 3474628 h 593"/>
                <a:gd name="T10" fmla="*/ 99732938 w 3888"/>
                <a:gd name="T11" fmla="*/ 5662144 h 593"/>
                <a:gd name="T12" fmla="*/ 69903953 w 3888"/>
                <a:gd name="T13" fmla="*/ 13640587 h 593"/>
                <a:gd name="T14" fmla="*/ 56156453 w 3888"/>
                <a:gd name="T15" fmla="*/ 19302731 h 593"/>
                <a:gd name="T16" fmla="*/ 46948358 w 3888"/>
                <a:gd name="T17" fmla="*/ 26123204 h 593"/>
                <a:gd name="T18" fmla="*/ 45781185 w 3888"/>
                <a:gd name="T19" fmla="*/ 28439503 h 593"/>
                <a:gd name="T20" fmla="*/ 49282703 w 3888"/>
                <a:gd name="T21" fmla="*/ 35259617 h 593"/>
                <a:gd name="T22" fmla="*/ 56156453 w 3888"/>
                <a:gd name="T23" fmla="*/ 37575916 h 593"/>
                <a:gd name="T24" fmla="*/ 95063888 w 3888"/>
                <a:gd name="T25" fmla="*/ 47742234 h 593"/>
                <a:gd name="T26" fmla="*/ 136306028 w 3888"/>
                <a:gd name="T27" fmla="*/ 53404378 h 593"/>
                <a:gd name="T28" fmla="*/ 166135013 w 3888"/>
                <a:gd name="T29" fmla="*/ 55720677 h 593"/>
                <a:gd name="T30" fmla="*/ 226830871 w 3888"/>
                <a:gd name="T31" fmla="*/ 56878647 h 593"/>
                <a:gd name="T32" fmla="*/ 316188181 w 3888"/>
                <a:gd name="T33" fmla="*/ 55720677 h 593"/>
                <a:gd name="T34" fmla="*/ 376884039 w 3888"/>
                <a:gd name="T35" fmla="*/ 51216503 h 593"/>
                <a:gd name="T36" fmla="*/ 444453286 w 3888"/>
                <a:gd name="T37" fmla="*/ 40921761 h 593"/>
                <a:gd name="T38" fmla="*/ 467408882 w 3888"/>
                <a:gd name="T39" fmla="*/ 36417946 h 593"/>
                <a:gd name="T40" fmla="*/ 488029772 w 3888"/>
                <a:gd name="T41" fmla="*/ 27281174 h 593"/>
                <a:gd name="T42" fmla="*/ 492569177 w 3888"/>
                <a:gd name="T43" fmla="*/ 21619030 h 593"/>
                <a:gd name="T44" fmla="*/ 494903522 w 3888"/>
                <a:gd name="T45" fmla="*/ 13640587 h 593"/>
                <a:gd name="T46" fmla="*/ 490364117 w 3888"/>
                <a:gd name="T47" fmla="*/ 5662144 h 593"/>
                <a:gd name="T48" fmla="*/ 494903522 w 3888"/>
                <a:gd name="T49" fmla="*/ 9136772 h 593"/>
                <a:gd name="T50" fmla="*/ 502944445 w 3888"/>
                <a:gd name="T51" fmla="*/ 15956886 h 593"/>
                <a:gd name="T52" fmla="*/ 504111617 w 3888"/>
                <a:gd name="T53" fmla="*/ 21619030 h 593"/>
                <a:gd name="T54" fmla="*/ 500609739 w 3888"/>
                <a:gd name="T55" fmla="*/ 27281174 h 593"/>
                <a:gd name="T56" fmla="*/ 491531650 w 3888"/>
                <a:gd name="T57" fmla="*/ 35259617 h 593"/>
                <a:gd name="T58" fmla="*/ 485695427 w 3888"/>
                <a:gd name="T59" fmla="*/ 38734245 h 593"/>
                <a:gd name="T60" fmla="*/ 450289510 w 3888"/>
                <a:gd name="T61" fmla="*/ 52246049 h 593"/>
                <a:gd name="T62" fmla="*/ 413586774 w 3888"/>
                <a:gd name="T63" fmla="*/ 61382821 h 593"/>
                <a:gd name="T64" fmla="*/ 386092134 w 3888"/>
                <a:gd name="T65" fmla="*/ 65886636 h 593"/>
                <a:gd name="T66" fmla="*/ 332140381 w 3888"/>
                <a:gd name="T67" fmla="*/ 72707109 h 593"/>
                <a:gd name="T68" fmla="*/ 277151100 w 3888"/>
                <a:gd name="T69" fmla="*/ 76181378 h 593"/>
                <a:gd name="T70" fmla="*/ 194796826 w 3888"/>
                <a:gd name="T71" fmla="*/ 76181378 h 593"/>
                <a:gd name="T72" fmla="*/ 153555046 w 3888"/>
                <a:gd name="T73" fmla="*/ 73865079 h 593"/>
                <a:gd name="T74" fmla="*/ 71071126 w 3888"/>
                <a:gd name="T75" fmla="*/ 65886636 h 593"/>
                <a:gd name="T76" fmla="*/ 29699340 w 3888"/>
                <a:gd name="T77" fmla="*/ 59066522 h 593"/>
                <a:gd name="T78" fmla="*/ 8040923 w 3888"/>
                <a:gd name="T79" fmla="*/ 52246049 h 593"/>
                <a:gd name="T80" fmla="*/ 2204699 w 3888"/>
                <a:gd name="T81" fmla="*/ 47742234 h 593"/>
                <a:gd name="T82" fmla="*/ 0 w 3888"/>
                <a:gd name="T83" fmla="*/ 43238060 h 593"/>
                <a:gd name="T84" fmla="*/ 2204699 w 3888"/>
                <a:gd name="T85" fmla="*/ 35259617 h 593"/>
                <a:gd name="T86" fmla="*/ 5706577 w 3888"/>
                <a:gd name="T87" fmla="*/ 30755802 h 593"/>
                <a:gd name="T88" fmla="*/ 23993122 w 3888"/>
                <a:gd name="T89" fmla="*/ 19302731 h 593"/>
                <a:gd name="T90" fmla="*/ 45781185 w 3888"/>
                <a:gd name="T91" fmla="*/ 10294742 h 5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888" h="593">
                  <a:moveTo>
                    <a:pt x="353" y="80"/>
                  </a:moveTo>
                  <a:lnTo>
                    <a:pt x="353" y="80"/>
                  </a:lnTo>
                  <a:lnTo>
                    <a:pt x="442" y="53"/>
                  </a:lnTo>
                  <a:lnTo>
                    <a:pt x="539" y="27"/>
                  </a:lnTo>
                  <a:lnTo>
                    <a:pt x="636" y="9"/>
                  </a:lnTo>
                  <a:lnTo>
                    <a:pt x="733" y="0"/>
                  </a:lnTo>
                  <a:lnTo>
                    <a:pt x="813" y="0"/>
                  </a:lnTo>
                  <a:lnTo>
                    <a:pt x="857" y="9"/>
                  </a:lnTo>
                  <a:lnTo>
                    <a:pt x="892" y="27"/>
                  </a:lnTo>
                  <a:lnTo>
                    <a:pt x="769" y="44"/>
                  </a:lnTo>
                  <a:lnTo>
                    <a:pt x="654" y="62"/>
                  </a:lnTo>
                  <a:lnTo>
                    <a:pt x="539" y="106"/>
                  </a:lnTo>
                  <a:lnTo>
                    <a:pt x="433" y="150"/>
                  </a:lnTo>
                  <a:lnTo>
                    <a:pt x="389" y="177"/>
                  </a:lnTo>
                  <a:lnTo>
                    <a:pt x="362" y="203"/>
                  </a:lnTo>
                  <a:lnTo>
                    <a:pt x="353" y="221"/>
                  </a:lnTo>
                  <a:lnTo>
                    <a:pt x="362" y="256"/>
                  </a:lnTo>
                  <a:lnTo>
                    <a:pt x="380" y="274"/>
                  </a:lnTo>
                  <a:lnTo>
                    <a:pt x="433" y="292"/>
                  </a:lnTo>
                  <a:lnTo>
                    <a:pt x="583" y="345"/>
                  </a:lnTo>
                  <a:lnTo>
                    <a:pt x="733" y="371"/>
                  </a:lnTo>
                  <a:lnTo>
                    <a:pt x="892" y="398"/>
                  </a:lnTo>
                  <a:lnTo>
                    <a:pt x="1051" y="415"/>
                  </a:lnTo>
                  <a:lnTo>
                    <a:pt x="1281" y="433"/>
                  </a:lnTo>
                  <a:lnTo>
                    <a:pt x="1511" y="442"/>
                  </a:lnTo>
                  <a:lnTo>
                    <a:pt x="1749" y="442"/>
                  </a:lnTo>
                  <a:lnTo>
                    <a:pt x="1979" y="442"/>
                  </a:lnTo>
                  <a:lnTo>
                    <a:pt x="2438" y="433"/>
                  </a:lnTo>
                  <a:lnTo>
                    <a:pt x="2906" y="398"/>
                  </a:lnTo>
                  <a:lnTo>
                    <a:pt x="3259" y="354"/>
                  </a:lnTo>
                  <a:lnTo>
                    <a:pt x="3427" y="318"/>
                  </a:lnTo>
                  <a:lnTo>
                    <a:pt x="3604" y="283"/>
                  </a:lnTo>
                  <a:lnTo>
                    <a:pt x="3710" y="239"/>
                  </a:lnTo>
                  <a:lnTo>
                    <a:pt x="3763" y="212"/>
                  </a:lnTo>
                  <a:lnTo>
                    <a:pt x="3798" y="168"/>
                  </a:lnTo>
                  <a:lnTo>
                    <a:pt x="3816" y="133"/>
                  </a:lnTo>
                  <a:lnTo>
                    <a:pt x="3816" y="106"/>
                  </a:lnTo>
                  <a:lnTo>
                    <a:pt x="3798" y="71"/>
                  </a:lnTo>
                  <a:lnTo>
                    <a:pt x="3781" y="44"/>
                  </a:lnTo>
                  <a:lnTo>
                    <a:pt x="3816" y="71"/>
                  </a:lnTo>
                  <a:lnTo>
                    <a:pt x="3852" y="97"/>
                  </a:lnTo>
                  <a:lnTo>
                    <a:pt x="3878" y="124"/>
                  </a:lnTo>
                  <a:lnTo>
                    <a:pt x="3887" y="150"/>
                  </a:lnTo>
                  <a:lnTo>
                    <a:pt x="3887" y="168"/>
                  </a:lnTo>
                  <a:lnTo>
                    <a:pt x="3860" y="212"/>
                  </a:lnTo>
                  <a:lnTo>
                    <a:pt x="3825" y="248"/>
                  </a:lnTo>
                  <a:lnTo>
                    <a:pt x="3790" y="274"/>
                  </a:lnTo>
                  <a:lnTo>
                    <a:pt x="3745" y="301"/>
                  </a:lnTo>
                  <a:lnTo>
                    <a:pt x="3613" y="362"/>
                  </a:lnTo>
                  <a:lnTo>
                    <a:pt x="3472" y="406"/>
                  </a:lnTo>
                  <a:lnTo>
                    <a:pt x="3330" y="442"/>
                  </a:lnTo>
                  <a:lnTo>
                    <a:pt x="3189" y="477"/>
                  </a:lnTo>
                  <a:lnTo>
                    <a:pt x="2977" y="512"/>
                  </a:lnTo>
                  <a:lnTo>
                    <a:pt x="2773" y="539"/>
                  </a:lnTo>
                  <a:lnTo>
                    <a:pt x="2561" y="565"/>
                  </a:lnTo>
                  <a:lnTo>
                    <a:pt x="2349" y="583"/>
                  </a:lnTo>
                  <a:lnTo>
                    <a:pt x="2137" y="592"/>
                  </a:lnTo>
                  <a:lnTo>
                    <a:pt x="1926" y="592"/>
                  </a:lnTo>
                  <a:lnTo>
                    <a:pt x="1502" y="592"/>
                  </a:lnTo>
                  <a:lnTo>
                    <a:pt x="1184" y="574"/>
                  </a:lnTo>
                  <a:lnTo>
                    <a:pt x="866" y="548"/>
                  </a:lnTo>
                  <a:lnTo>
                    <a:pt x="548" y="512"/>
                  </a:lnTo>
                  <a:lnTo>
                    <a:pt x="229" y="459"/>
                  </a:lnTo>
                  <a:lnTo>
                    <a:pt x="115" y="433"/>
                  </a:lnTo>
                  <a:lnTo>
                    <a:pt x="62" y="406"/>
                  </a:lnTo>
                  <a:lnTo>
                    <a:pt x="17" y="371"/>
                  </a:lnTo>
                  <a:lnTo>
                    <a:pt x="9" y="354"/>
                  </a:lnTo>
                  <a:lnTo>
                    <a:pt x="0" y="336"/>
                  </a:lnTo>
                  <a:lnTo>
                    <a:pt x="0" y="301"/>
                  </a:lnTo>
                  <a:lnTo>
                    <a:pt x="17" y="274"/>
                  </a:lnTo>
                  <a:lnTo>
                    <a:pt x="44" y="239"/>
                  </a:lnTo>
                  <a:lnTo>
                    <a:pt x="115" y="186"/>
                  </a:lnTo>
                  <a:lnTo>
                    <a:pt x="185" y="150"/>
                  </a:lnTo>
                  <a:lnTo>
                    <a:pt x="265" y="115"/>
                  </a:lnTo>
                  <a:lnTo>
                    <a:pt x="353" y="80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Freeform 8"/>
            <p:cNvSpPr>
              <a:spLocks noChangeArrowheads="1"/>
            </p:cNvSpPr>
            <p:nvPr/>
          </p:nvSpPr>
          <p:spPr bwMode="gray">
            <a:xfrm>
              <a:off x="5002213" y="3263900"/>
              <a:ext cx="1217612" cy="190500"/>
            </a:xfrm>
            <a:custGeom>
              <a:avLst/>
              <a:gdLst>
                <a:gd name="T0" fmla="*/ 387622319 w 3384"/>
                <a:gd name="T1" fmla="*/ 27285627 h 531"/>
                <a:gd name="T2" fmla="*/ 387622319 w 3384"/>
                <a:gd name="T3" fmla="*/ 27285627 h 531"/>
                <a:gd name="T4" fmla="*/ 401475534 w 3384"/>
                <a:gd name="T5" fmla="*/ 22652280 h 531"/>
                <a:gd name="T6" fmla="*/ 415198856 w 3384"/>
                <a:gd name="T7" fmla="*/ 16989299 h 531"/>
                <a:gd name="T8" fmla="*/ 426592019 w 3384"/>
                <a:gd name="T9" fmla="*/ 10167893 h 531"/>
                <a:gd name="T10" fmla="*/ 432288241 w 3384"/>
                <a:gd name="T11" fmla="*/ 5662980 h 531"/>
                <a:gd name="T12" fmla="*/ 437984823 w 3384"/>
                <a:gd name="T13" fmla="*/ 0 h 531"/>
                <a:gd name="T14" fmla="*/ 437984823 w 3384"/>
                <a:gd name="T15" fmla="*/ 0 h 531"/>
                <a:gd name="T16" fmla="*/ 436819744 w 3384"/>
                <a:gd name="T17" fmla="*/ 5662980 h 531"/>
                <a:gd name="T18" fmla="*/ 434618759 w 3384"/>
                <a:gd name="T19" fmla="*/ 11326319 h 531"/>
                <a:gd name="T20" fmla="*/ 431123162 w 3384"/>
                <a:gd name="T21" fmla="*/ 15830873 h 531"/>
                <a:gd name="T22" fmla="*/ 427757098 w 3384"/>
                <a:gd name="T23" fmla="*/ 20464220 h 531"/>
                <a:gd name="T24" fmla="*/ 418564919 w 3384"/>
                <a:gd name="T25" fmla="*/ 27285627 h 531"/>
                <a:gd name="T26" fmla="*/ 409372740 w 3384"/>
                <a:gd name="T27" fmla="*/ 32948966 h 531"/>
                <a:gd name="T28" fmla="*/ 409372740 w 3384"/>
                <a:gd name="T29" fmla="*/ 32948966 h 531"/>
                <a:gd name="T30" fmla="*/ 389952837 w 3384"/>
                <a:gd name="T31" fmla="*/ 42087226 h 531"/>
                <a:gd name="T32" fmla="*/ 370532933 w 3384"/>
                <a:gd name="T33" fmla="*/ 47750206 h 531"/>
                <a:gd name="T34" fmla="*/ 348782511 w 3384"/>
                <a:gd name="T35" fmla="*/ 53413186 h 531"/>
                <a:gd name="T36" fmla="*/ 328197528 w 3384"/>
                <a:gd name="T37" fmla="*/ 56759672 h 531"/>
                <a:gd name="T38" fmla="*/ 328197528 w 3384"/>
                <a:gd name="T39" fmla="*/ 56759672 h 531"/>
                <a:gd name="T40" fmla="*/ 283531605 w 3384"/>
                <a:gd name="T41" fmla="*/ 62422653 h 531"/>
                <a:gd name="T42" fmla="*/ 238994855 w 3384"/>
                <a:gd name="T43" fmla="*/ 65897932 h 531"/>
                <a:gd name="T44" fmla="*/ 194328932 w 3384"/>
                <a:gd name="T45" fmla="*/ 68214427 h 531"/>
                <a:gd name="T46" fmla="*/ 149792542 w 3384"/>
                <a:gd name="T47" fmla="*/ 67056000 h 531"/>
                <a:gd name="T48" fmla="*/ 149792542 w 3384"/>
                <a:gd name="T49" fmla="*/ 67056000 h 531"/>
                <a:gd name="T50" fmla="*/ 118979475 w 3384"/>
                <a:gd name="T51" fmla="*/ 65897932 h 531"/>
                <a:gd name="T52" fmla="*/ 88037234 w 3384"/>
                <a:gd name="T53" fmla="*/ 64739506 h 531"/>
                <a:gd name="T54" fmla="*/ 58389245 w 3384"/>
                <a:gd name="T55" fmla="*/ 61393020 h 531"/>
                <a:gd name="T56" fmla="*/ 27447004 w 3384"/>
                <a:gd name="T57" fmla="*/ 56759672 h 531"/>
                <a:gd name="T58" fmla="*/ 27447004 w 3384"/>
                <a:gd name="T59" fmla="*/ 56759672 h 531"/>
                <a:gd name="T60" fmla="*/ 13723322 w 3384"/>
                <a:gd name="T61" fmla="*/ 52254760 h 531"/>
                <a:gd name="T62" fmla="*/ 5696582 w 3384"/>
                <a:gd name="T63" fmla="*/ 49938266 h 531"/>
                <a:gd name="T64" fmla="*/ 0 w 3384"/>
                <a:gd name="T65" fmla="*/ 46591780 h 531"/>
                <a:gd name="T66" fmla="*/ 0 w 3384"/>
                <a:gd name="T67" fmla="*/ 46591780 h 531"/>
                <a:gd name="T68" fmla="*/ 26281565 w 3384"/>
                <a:gd name="T69" fmla="*/ 49938266 h 531"/>
                <a:gd name="T70" fmla="*/ 53728569 w 3384"/>
                <a:gd name="T71" fmla="*/ 53413186 h 531"/>
                <a:gd name="T72" fmla="*/ 81175573 w 3384"/>
                <a:gd name="T73" fmla="*/ 54571613 h 531"/>
                <a:gd name="T74" fmla="*/ 107457138 w 3384"/>
                <a:gd name="T75" fmla="*/ 55601246 h 531"/>
                <a:gd name="T76" fmla="*/ 107457138 w 3384"/>
                <a:gd name="T77" fmla="*/ 55601246 h 531"/>
                <a:gd name="T78" fmla="*/ 152123060 w 3384"/>
                <a:gd name="T79" fmla="*/ 56759672 h 531"/>
                <a:gd name="T80" fmla="*/ 196659450 w 3384"/>
                <a:gd name="T81" fmla="*/ 55601246 h 531"/>
                <a:gd name="T82" fmla="*/ 241195840 w 3384"/>
                <a:gd name="T83" fmla="*/ 52254760 h 531"/>
                <a:gd name="T84" fmla="*/ 285861763 w 3384"/>
                <a:gd name="T85" fmla="*/ 47750206 h 531"/>
                <a:gd name="T86" fmla="*/ 285861763 w 3384"/>
                <a:gd name="T87" fmla="*/ 47750206 h 531"/>
                <a:gd name="T88" fmla="*/ 312143688 w 3384"/>
                <a:gd name="T89" fmla="*/ 44274927 h 531"/>
                <a:gd name="T90" fmla="*/ 337389347 w 3384"/>
                <a:gd name="T91" fmla="*/ 39770373 h 531"/>
                <a:gd name="T92" fmla="*/ 362505833 w 3384"/>
                <a:gd name="T93" fmla="*/ 34107393 h 531"/>
                <a:gd name="T94" fmla="*/ 387622319 w 3384"/>
                <a:gd name="T95" fmla="*/ 27285627 h 531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384" h="531">
                  <a:moveTo>
                    <a:pt x="2994" y="212"/>
                  </a:moveTo>
                  <a:lnTo>
                    <a:pt x="2994" y="212"/>
                  </a:lnTo>
                  <a:lnTo>
                    <a:pt x="3101" y="176"/>
                  </a:lnTo>
                  <a:lnTo>
                    <a:pt x="3207" y="132"/>
                  </a:lnTo>
                  <a:lnTo>
                    <a:pt x="3295" y="79"/>
                  </a:lnTo>
                  <a:lnTo>
                    <a:pt x="3339" y="44"/>
                  </a:lnTo>
                  <a:lnTo>
                    <a:pt x="3383" y="0"/>
                  </a:lnTo>
                  <a:lnTo>
                    <a:pt x="3374" y="44"/>
                  </a:lnTo>
                  <a:lnTo>
                    <a:pt x="3357" y="88"/>
                  </a:lnTo>
                  <a:lnTo>
                    <a:pt x="3330" y="123"/>
                  </a:lnTo>
                  <a:lnTo>
                    <a:pt x="3304" y="159"/>
                  </a:lnTo>
                  <a:lnTo>
                    <a:pt x="3233" y="212"/>
                  </a:lnTo>
                  <a:lnTo>
                    <a:pt x="3162" y="256"/>
                  </a:lnTo>
                  <a:lnTo>
                    <a:pt x="3012" y="327"/>
                  </a:lnTo>
                  <a:lnTo>
                    <a:pt x="2862" y="371"/>
                  </a:lnTo>
                  <a:lnTo>
                    <a:pt x="2694" y="415"/>
                  </a:lnTo>
                  <a:lnTo>
                    <a:pt x="2535" y="441"/>
                  </a:lnTo>
                  <a:lnTo>
                    <a:pt x="2190" y="485"/>
                  </a:lnTo>
                  <a:lnTo>
                    <a:pt x="1846" y="512"/>
                  </a:lnTo>
                  <a:lnTo>
                    <a:pt x="1501" y="530"/>
                  </a:lnTo>
                  <a:lnTo>
                    <a:pt x="1157" y="521"/>
                  </a:lnTo>
                  <a:lnTo>
                    <a:pt x="919" y="512"/>
                  </a:lnTo>
                  <a:lnTo>
                    <a:pt x="680" y="503"/>
                  </a:lnTo>
                  <a:lnTo>
                    <a:pt x="451" y="477"/>
                  </a:lnTo>
                  <a:lnTo>
                    <a:pt x="212" y="441"/>
                  </a:lnTo>
                  <a:lnTo>
                    <a:pt x="106" y="406"/>
                  </a:lnTo>
                  <a:lnTo>
                    <a:pt x="44" y="388"/>
                  </a:lnTo>
                  <a:lnTo>
                    <a:pt x="0" y="362"/>
                  </a:lnTo>
                  <a:lnTo>
                    <a:pt x="203" y="388"/>
                  </a:lnTo>
                  <a:lnTo>
                    <a:pt x="415" y="415"/>
                  </a:lnTo>
                  <a:lnTo>
                    <a:pt x="627" y="424"/>
                  </a:lnTo>
                  <a:lnTo>
                    <a:pt x="830" y="432"/>
                  </a:lnTo>
                  <a:lnTo>
                    <a:pt x="1175" y="441"/>
                  </a:lnTo>
                  <a:lnTo>
                    <a:pt x="1519" y="432"/>
                  </a:lnTo>
                  <a:lnTo>
                    <a:pt x="1863" y="406"/>
                  </a:lnTo>
                  <a:lnTo>
                    <a:pt x="2208" y="371"/>
                  </a:lnTo>
                  <a:lnTo>
                    <a:pt x="2411" y="344"/>
                  </a:lnTo>
                  <a:lnTo>
                    <a:pt x="2606" y="309"/>
                  </a:lnTo>
                  <a:lnTo>
                    <a:pt x="2800" y="265"/>
                  </a:lnTo>
                  <a:lnTo>
                    <a:pt x="2994" y="212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Freeform 9"/>
            <p:cNvSpPr>
              <a:spLocks noChangeArrowheads="1"/>
            </p:cNvSpPr>
            <p:nvPr/>
          </p:nvSpPr>
          <p:spPr bwMode="gray">
            <a:xfrm>
              <a:off x="4686300" y="3584575"/>
              <a:ext cx="201613" cy="792163"/>
            </a:xfrm>
            <a:custGeom>
              <a:avLst/>
              <a:gdLst>
                <a:gd name="T0" fmla="*/ 35770048 w 558"/>
                <a:gd name="T1" fmla="*/ 174153019 h 2199"/>
                <a:gd name="T2" fmla="*/ 35770048 w 558"/>
                <a:gd name="T3" fmla="*/ 174153019 h 2199"/>
                <a:gd name="T4" fmla="*/ 36945040 w 558"/>
                <a:gd name="T5" fmla="*/ 0 h 2199"/>
                <a:gd name="T6" fmla="*/ 36945040 w 558"/>
                <a:gd name="T7" fmla="*/ 0 h 2199"/>
                <a:gd name="T8" fmla="*/ 72715089 w 558"/>
                <a:gd name="T9" fmla="*/ 0 h 2199"/>
                <a:gd name="T10" fmla="*/ 72715089 w 558"/>
                <a:gd name="T11" fmla="*/ 0 h 2199"/>
                <a:gd name="T12" fmla="*/ 72715089 w 558"/>
                <a:gd name="T13" fmla="*/ 194786722 h 2199"/>
                <a:gd name="T14" fmla="*/ 72715089 w 558"/>
                <a:gd name="T15" fmla="*/ 194786722 h 2199"/>
                <a:gd name="T16" fmla="*/ 72715089 w 558"/>
                <a:gd name="T17" fmla="*/ 208412718 h 2199"/>
                <a:gd name="T18" fmla="*/ 71540097 w 558"/>
                <a:gd name="T19" fmla="*/ 222168400 h 2199"/>
                <a:gd name="T20" fmla="*/ 68015121 w 558"/>
                <a:gd name="T21" fmla="*/ 235924081 h 2199"/>
                <a:gd name="T22" fmla="*/ 65795933 w 558"/>
                <a:gd name="T23" fmla="*/ 242802102 h 2199"/>
                <a:gd name="T24" fmla="*/ 63445949 w 558"/>
                <a:gd name="T25" fmla="*/ 248511872 h 2199"/>
                <a:gd name="T26" fmla="*/ 63445949 w 558"/>
                <a:gd name="T27" fmla="*/ 248511872 h 2199"/>
                <a:gd name="T28" fmla="*/ 58876777 w 558"/>
                <a:gd name="T29" fmla="*/ 255389893 h 2199"/>
                <a:gd name="T30" fmla="*/ 54177171 w 558"/>
                <a:gd name="T31" fmla="*/ 261229708 h 2199"/>
                <a:gd name="T32" fmla="*/ 49607999 w 558"/>
                <a:gd name="T33" fmla="*/ 265771587 h 2199"/>
                <a:gd name="T34" fmla="*/ 43863835 w 558"/>
                <a:gd name="T35" fmla="*/ 270313466 h 2199"/>
                <a:gd name="T36" fmla="*/ 31200876 w 558"/>
                <a:gd name="T37" fmla="*/ 279527269 h 2199"/>
                <a:gd name="T38" fmla="*/ 17362926 w 558"/>
                <a:gd name="T39" fmla="*/ 285237399 h 2199"/>
                <a:gd name="T40" fmla="*/ 17362926 w 558"/>
                <a:gd name="T41" fmla="*/ 285237399 h 2199"/>
                <a:gd name="T42" fmla="*/ 0 w 558"/>
                <a:gd name="T43" fmla="*/ 265771587 h 2199"/>
                <a:gd name="T44" fmla="*/ 0 w 558"/>
                <a:gd name="T45" fmla="*/ 265771587 h 2199"/>
                <a:gd name="T46" fmla="*/ 0 w 558"/>
                <a:gd name="T47" fmla="*/ 265771587 h 2199"/>
                <a:gd name="T48" fmla="*/ 11488328 w 558"/>
                <a:gd name="T49" fmla="*/ 258893566 h 2199"/>
                <a:gd name="T50" fmla="*/ 20757106 w 558"/>
                <a:gd name="T51" fmla="*/ 249680123 h 2199"/>
                <a:gd name="T52" fmla="*/ 25326278 w 558"/>
                <a:gd name="T53" fmla="*/ 245137884 h 2199"/>
                <a:gd name="T54" fmla="*/ 28850893 w 558"/>
                <a:gd name="T55" fmla="*/ 239428115 h 2199"/>
                <a:gd name="T56" fmla="*/ 32245073 w 558"/>
                <a:gd name="T57" fmla="*/ 233717985 h 2199"/>
                <a:gd name="T58" fmla="*/ 33420065 w 558"/>
                <a:gd name="T59" fmla="*/ 226840324 h 2199"/>
                <a:gd name="T60" fmla="*/ 33420065 w 558"/>
                <a:gd name="T61" fmla="*/ 226840324 h 2199"/>
                <a:gd name="T62" fmla="*/ 35770048 w 558"/>
                <a:gd name="T63" fmla="*/ 214252533 h 2199"/>
                <a:gd name="T64" fmla="*/ 35770048 w 558"/>
                <a:gd name="T65" fmla="*/ 200496491 h 2199"/>
                <a:gd name="T66" fmla="*/ 35770048 w 558"/>
                <a:gd name="T67" fmla="*/ 174153019 h 219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8" h="2199">
                  <a:moveTo>
                    <a:pt x="274" y="1342"/>
                  </a:moveTo>
                  <a:lnTo>
                    <a:pt x="274" y="1342"/>
                  </a:lnTo>
                  <a:lnTo>
                    <a:pt x="283" y="0"/>
                  </a:lnTo>
                  <a:lnTo>
                    <a:pt x="557" y="0"/>
                  </a:lnTo>
                  <a:lnTo>
                    <a:pt x="557" y="1501"/>
                  </a:lnTo>
                  <a:lnTo>
                    <a:pt x="557" y="1606"/>
                  </a:lnTo>
                  <a:lnTo>
                    <a:pt x="548" y="1712"/>
                  </a:lnTo>
                  <a:lnTo>
                    <a:pt x="521" y="1818"/>
                  </a:lnTo>
                  <a:lnTo>
                    <a:pt x="504" y="1871"/>
                  </a:lnTo>
                  <a:lnTo>
                    <a:pt x="486" y="1915"/>
                  </a:lnTo>
                  <a:lnTo>
                    <a:pt x="451" y="1968"/>
                  </a:lnTo>
                  <a:lnTo>
                    <a:pt x="415" y="2013"/>
                  </a:lnTo>
                  <a:lnTo>
                    <a:pt x="380" y="2048"/>
                  </a:lnTo>
                  <a:lnTo>
                    <a:pt x="336" y="2083"/>
                  </a:lnTo>
                  <a:lnTo>
                    <a:pt x="239" y="2154"/>
                  </a:lnTo>
                  <a:lnTo>
                    <a:pt x="133" y="2198"/>
                  </a:lnTo>
                  <a:lnTo>
                    <a:pt x="0" y="2048"/>
                  </a:lnTo>
                  <a:lnTo>
                    <a:pt x="88" y="1995"/>
                  </a:lnTo>
                  <a:lnTo>
                    <a:pt x="159" y="1924"/>
                  </a:lnTo>
                  <a:lnTo>
                    <a:pt x="194" y="1889"/>
                  </a:lnTo>
                  <a:lnTo>
                    <a:pt x="221" y="1845"/>
                  </a:lnTo>
                  <a:lnTo>
                    <a:pt x="247" y="1801"/>
                  </a:lnTo>
                  <a:lnTo>
                    <a:pt x="256" y="1748"/>
                  </a:lnTo>
                  <a:lnTo>
                    <a:pt x="274" y="1651"/>
                  </a:lnTo>
                  <a:lnTo>
                    <a:pt x="274" y="1545"/>
                  </a:lnTo>
                  <a:lnTo>
                    <a:pt x="274" y="1342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Freeform 10"/>
            <p:cNvSpPr>
              <a:spLocks noChangeArrowheads="1"/>
            </p:cNvSpPr>
            <p:nvPr/>
          </p:nvSpPr>
          <p:spPr bwMode="gray">
            <a:xfrm>
              <a:off x="4956175" y="3740150"/>
              <a:ext cx="363538" cy="481013"/>
            </a:xfrm>
            <a:custGeom>
              <a:avLst/>
              <a:gdLst>
                <a:gd name="T0" fmla="*/ 8048277 w 1009"/>
                <a:gd name="T1" fmla="*/ 13781708 h 1334"/>
                <a:gd name="T2" fmla="*/ 45953869 w 1009"/>
                <a:gd name="T3" fmla="*/ 2340161 h 1334"/>
                <a:gd name="T4" fmla="*/ 74642386 w 1009"/>
                <a:gd name="T5" fmla="*/ 0 h 1334"/>
                <a:gd name="T6" fmla="*/ 84897472 w 1009"/>
                <a:gd name="T7" fmla="*/ 1170080 h 1334"/>
                <a:gd name="T8" fmla="*/ 104369274 w 1009"/>
                <a:gd name="T9" fmla="*/ 5720593 h 1334"/>
                <a:gd name="T10" fmla="*/ 116961236 w 1009"/>
                <a:gd name="T11" fmla="*/ 13781708 h 1334"/>
                <a:gd name="T12" fmla="*/ 120466189 w 1009"/>
                <a:gd name="T13" fmla="*/ 18332581 h 1334"/>
                <a:gd name="T14" fmla="*/ 128514466 w 1009"/>
                <a:gd name="T15" fmla="*/ 33284369 h 1334"/>
                <a:gd name="T16" fmla="*/ 130851342 w 1009"/>
                <a:gd name="T17" fmla="*/ 50576678 h 1334"/>
                <a:gd name="T18" fmla="*/ 130851342 w 1009"/>
                <a:gd name="T19" fmla="*/ 169932806 h 1334"/>
                <a:gd name="T20" fmla="*/ 104369274 w 1009"/>
                <a:gd name="T21" fmla="*/ 169932806 h 1334"/>
                <a:gd name="T22" fmla="*/ 100994387 w 1009"/>
                <a:gd name="T23" fmla="*/ 151600586 h 1334"/>
                <a:gd name="T24" fmla="*/ 94114187 w 1009"/>
                <a:gd name="T25" fmla="*/ 157321179 h 1334"/>
                <a:gd name="T26" fmla="*/ 76849195 w 1009"/>
                <a:gd name="T27" fmla="*/ 167592646 h 1334"/>
                <a:gd name="T28" fmla="*/ 67632480 w 1009"/>
                <a:gd name="T29" fmla="*/ 171103247 h 1334"/>
                <a:gd name="T30" fmla="*/ 45953869 w 1009"/>
                <a:gd name="T31" fmla="*/ 173313239 h 1334"/>
                <a:gd name="T32" fmla="*/ 24145192 w 1009"/>
                <a:gd name="T33" fmla="*/ 168762726 h 1334"/>
                <a:gd name="T34" fmla="*/ 16096915 w 1009"/>
                <a:gd name="T35" fmla="*/ 164212213 h 1334"/>
                <a:gd name="T36" fmla="*/ 4543324 w 1009"/>
                <a:gd name="T37" fmla="*/ 151600586 h 1334"/>
                <a:gd name="T38" fmla="*/ 1168438 w 1009"/>
                <a:gd name="T39" fmla="*/ 142369391 h 1334"/>
                <a:gd name="T40" fmla="*/ 0 w 1009"/>
                <a:gd name="T41" fmla="*/ 124036810 h 1334"/>
                <a:gd name="T42" fmla="*/ 2336515 w 1009"/>
                <a:gd name="T43" fmla="*/ 111425183 h 1334"/>
                <a:gd name="T44" fmla="*/ 6880200 w 1009"/>
                <a:gd name="T45" fmla="*/ 98683387 h 1334"/>
                <a:gd name="T46" fmla="*/ 11423524 w 1009"/>
                <a:gd name="T47" fmla="*/ 94132874 h 1334"/>
                <a:gd name="T48" fmla="*/ 19471801 w 1009"/>
                <a:gd name="T49" fmla="*/ 86071759 h 1334"/>
                <a:gd name="T50" fmla="*/ 41280479 w 1009"/>
                <a:gd name="T51" fmla="*/ 75800293 h 1334"/>
                <a:gd name="T52" fmla="*/ 52833709 w 1009"/>
                <a:gd name="T53" fmla="*/ 72289691 h 1334"/>
                <a:gd name="T54" fmla="*/ 74642386 w 1009"/>
                <a:gd name="T55" fmla="*/ 70079339 h 1334"/>
                <a:gd name="T56" fmla="*/ 96320996 w 1009"/>
                <a:gd name="T57" fmla="*/ 70079339 h 1334"/>
                <a:gd name="T58" fmla="*/ 95282625 w 1009"/>
                <a:gd name="T59" fmla="*/ 44856085 h 1334"/>
                <a:gd name="T60" fmla="*/ 91777672 w 1009"/>
                <a:gd name="T61" fmla="*/ 36794970 h 1334"/>
                <a:gd name="T62" fmla="*/ 87233988 w 1009"/>
                <a:gd name="T63" fmla="*/ 32114288 h 1334"/>
                <a:gd name="T64" fmla="*/ 75680757 w 1009"/>
                <a:gd name="T65" fmla="*/ 26393695 h 1334"/>
                <a:gd name="T66" fmla="*/ 68800918 w 1009"/>
                <a:gd name="T67" fmla="*/ 25223254 h 1334"/>
                <a:gd name="T68" fmla="*/ 40112041 w 1009"/>
                <a:gd name="T69" fmla="*/ 27563776 h 1334"/>
                <a:gd name="T70" fmla="*/ 13760039 w 1009"/>
                <a:gd name="T71" fmla="*/ 34454810 h 1334"/>
                <a:gd name="T72" fmla="*/ 8048277 w 1009"/>
                <a:gd name="T73" fmla="*/ 13781708 h 1334"/>
                <a:gd name="T74" fmla="*/ 52833709 w 1009"/>
                <a:gd name="T75" fmla="*/ 95302954 h 1334"/>
                <a:gd name="T76" fmla="*/ 41280479 w 1009"/>
                <a:gd name="T77" fmla="*/ 102193628 h 1334"/>
                <a:gd name="T78" fmla="*/ 35568716 w 1009"/>
                <a:gd name="T79" fmla="*/ 112465094 h 1334"/>
                <a:gd name="T80" fmla="*/ 34400279 w 1009"/>
                <a:gd name="T81" fmla="*/ 119356128 h 1334"/>
                <a:gd name="T82" fmla="*/ 35568716 w 1009"/>
                <a:gd name="T83" fmla="*/ 133137836 h 1334"/>
                <a:gd name="T84" fmla="*/ 39073670 w 1009"/>
                <a:gd name="T85" fmla="*/ 138988598 h 1334"/>
                <a:gd name="T86" fmla="*/ 50497194 w 1009"/>
                <a:gd name="T87" fmla="*/ 146919904 h 1334"/>
                <a:gd name="T88" fmla="*/ 64257233 w 1009"/>
                <a:gd name="T89" fmla="*/ 146919904 h 1334"/>
                <a:gd name="T90" fmla="*/ 73473948 w 1009"/>
                <a:gd name="T91" fmla="*/ 145749824 h 1334"/>
                <a:gd name="T92" fmla="*/ 89440797 w 1009"/>
                <a:gd name="T93" fmla="*/ 136648437 h 1334"/>
                <a:gd name="T94" fmla="*/ 96320996 w 1009"/>
                <a:gd name="T95" fmla="*/ 130927844 h 1334"/>
                <a:gd name="T96" fmla="*/ 96320996 w 1009"/>
                <a:gd name="T97" fmla="*/ 91922522 h 1334"/>
                <a:gd name="T98" fmla="*/ 63089156 w 1009"/>
                <a:gd name="T99" fmla="*/ 92962433 h 133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009" h="1334">
                  <a:moveTo>
                    <a:pt x="62" y="106"/>
                  </a:moveTo>
                  <a:lnTo>
                    <a:pt x="62" y="106"/>
                  </a:lnTo>
                  <a:lnTo>
                    <a:pt x="203" y="53"/>
                  </a:lnTo>
                  <a:lnTo>
                    <a:pt x="354" y="18"/>
                  </a:lnTo>
                  <a:lnTo>
                    <a:pt x="504" y="0"/>
                  </a:lnTo>
                  <a:lnTo>
                    <a:pt x="575" y="0"/>
                  </a:lnTo>
                  <a:lnTo>
                    <a:pt x="654" y="9"/>
                  </a:lnTo>
                  <a:lnTo>
                    <a:pt x="734" y="18"/>
                  </a:lnTo>
                  <a:lnTo>
                    <a:pt x="804" y="44"/>
                  </a:lnTo>
                  <a:lnTo>
                    <a:pt x="875" y="88"/>
                  </a:lnTo>
                  <a:lnTo>
                    <a:pt x="901" y="106"/>
                  </a:lnTo>
                  <a:lnTo>
                    <a:pt x="928" y="141"/>
                  </a:lnTo>
                  <a:lnTo>
                    <a:pt x="963" y="194"/>
                  </a:lnTo>
                  <a:lnTo>
                    <a:pt x="990" y="256"/>
                  </a:lnTo>
                  <a:lnTo>
                    <a:pt x="1008" y="327"/>
                  </a:lnTo>
                  <a:lnTo>
                    <a:pt x="1008" y="389"/>
                  </a:lnTo>
                  <a:lnTo>
                    <a:pt x="1008" y="1307"/>
                  </a:lnTo>
                  <a:lnTo>
                    <a:pt x="804" y="1307"/>
                  </a:lnTo>
                  <a:lnTo>
                    <a:pt x="778" y="1166"/>
                  </a:lnTo>
                  <a:lnTo>
                    <a:pt x="725" y="1210"/>
                  </a:lnTo>
                  <a:lnTo>
                    <a:pt x="663" y="1254"/>
                  </a:lnTo>
                  <a:lnTo>
                    <a:pt x="592" y="1289"/>
                  </a:lnTo>
                  <a:lnTo>
                    <a:pt x="521" y="1316"/>
                  </a:lnTo>
                  <a:lnTo>
                    <a:pt x="442" y="1325"/>
                  </a:lnTo>
                  <a:lnTo>
                    <a:pt x="354" y="1333"/>
                  </a:lnTo>
                  <a:lnTo>
                    <a:pt x="265" y="1316"/>
                  </a:lnTo>
                  <a:lnTo>
                    <a:pt x="186" y="1298"/>
                  </a:lnTo>
                  <a:lnTo>
                    <a:pt x="124" y="1263"/>
                  </a:lnTo>
                  <a:lnTo>
                    <a:pt x="80" y="1219"/>
                  </a:lnTo>
                  <a:lnTo>
                    <a:pt x="35" y="1166"/>
                  </a:lnTo>
                  <a:lnTo>
                    <a:pt x="9" y="1095"/>
                  </a:lnTo>
                  <a:lnTo>
                    <a:pt x="0" y="998"/>
                  </a:lnTo>
                  <a:lnTo>
                    <a:pt x="0" y="954"/>
                  </a:lnTo>
                  <a:lnTo>
                    <a:pt x="0" y="901"/>
                  </a:lnTo>
                  <a:lnTo>
                    <a:pt x="18" y="857"/>
                  </a:lnTo>
                  <a:lnTo>
                    <a:pt x="35" y="804"/>
                  </a:lnTo>
                  <a:lnTo>
                    <a:pt x="53" y="759"/>
                  </a:lnTo>
                  <a:lnTo>
                    <a:pt x="88" y="724"/>
                  </a:lnTo>
                  <a:lnTo>
                    <a:pt x="115" y="689"/>
                  </a:lnTo>
                  <a:lnTo>
                    <a:pt x="150" y="662"/>
                  </a:lnTo>
                  <a:lnTo>
                    <a:pt x="230" y="609"/>
                  </a:lnTo>
                  <a:lnTo>
                    <a:pt x="318" y="583"/>
                  </a:lnTo>
                  <a:lnTo>
                    <a:pt x="407" y="556"/>
                  </a:lnTo>
                  <a:lnTo>
                    <a:pt x="495" y="548"/>
                  </a:lnTo>
                  <a:lnTo>
                    <a:pt x="575" y="539"/>
                  </a:lnTo>
                  <a:lnTo>
                    <a:pt x="742" y="539"/>
                  </a:lnTo>
                  <a:lnTo>
                    <a:pt x="742" y="406"/>
                  </a:lnTo>
                  <a:lnTo>
                    <a:pt x="734" y="345"/>
                  </a:lnTo>
                  <a:lnTo>
                    <a:pt x="725" y="309"/>
                  </a:lnTo>
                  <a:lnTo>
                    <a:pt x="707" y="283"/>
                  </a:lnTo>
                  <a:lnTo>
                    <a:pt x="672" y="247"/>
                  </a:lnTo>
                  <a:lnTo>
                    <a:pt x="628" y="221"/>
                  </a:lnTo>
                  <a:lnTo>
                    <a:pt x="583" y="203"/>
                  </a:lnTo>
                  <a:lnTo>
                    <a:pt x="530" y="194"/>
                  </a:lnTo>
                  <a:lnTo>
                    <a:pt x="424" y="194"/>
                  </a:lnTo>
                  <a:lnTo>
                    <a:pt x="309" y="212"/>
                  </a:lnTo>
                  <a:lnTo>
                    <a:pt x="203" y="239"/>
                  </a:lnTo>
                  <a:lnTo>
                    <a:pt x="106" y="265"/>
                  </a:lnTo>
                  <a:lnTo>
                    <a:pt x="62" y="106"/>
                  </a:lnTo>
                  <a:close/>
                  <a:moveTo>
                    <a:pt x="407" y="733"/>
                  </a:moveTo>
                  <a:lnTo>
                    <a:pt x="407" y="733"/>
                  </a:lnTo>
                  <a:lnTo>
                    <a:pt x="362" y="759"/>
                  </a:lnTo>
                  <a:lnTo>
                    <a:pt x="318" y="786"/>
                  </a:lnTo>
                  <a:lnTo>
                    <a:pt x="292" y="821"/>
                  </a:lnTo>
                  <a:lnTo>
                    <a:pt x="274" y="865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1" y="1069"/>
                  </a:lnTo>
                  <a:lnTo>
                    <a:pt x="345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6" y="1121"/>
                  </a:lnTo>
                  <a:lnTo>
                    <a:pt x="628" y="1086"/>
                  </a:lnTo>
                  <a:lnTo>
                    <a:pt x="689" y="1051"/>
                  </a:lnTo>
                  <a:lnTo>
                    <a:pt x="742" y="1007"/>
                  </a:lnTo>
                  <a:lnTo>
                    <a:pt x="742" y="707"/>
                  </a:lnTo>
                  <a:lnTo>
                    <a:pt x="575" y="707"/>
                  </a:lnTo>
                  <a:lnTo>
                    <a:pt x="486" y="715"/>
                  </a:lnTo>
                  <a:lnTo>
                    <a:pt x="407" y="733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Freeform 11"/>
            <p:cNvSpPr>
              <a:spLocks noChangeArrowheads="1"/>
            </p:cNvSpPr>
            <p:nvPr/>
          </p:nvSpPr>
          <p:spPr bwMode="gray">
            <a:xfrm>
              <a:off x="5818188" y="3740150"/>
              <a:ext cx="363537" cy="481013"/>
            </a:xfrm>
            <a:custGeom>
              <a:avLst/>
              <a:gdLst>
                <a:gd name="T0" fmla="*/ 9234850 w 1008"/>
                <a:gd name="T1" fmla="*/ 13781708 h 1334"/>
                <a:gd name="T2" fmla="*/ 45914579 w 1008"/>
                <a:gd name="T3" fmla="*/ 2340161 h 1334"/>
                <a:gd name="T4" fmla="*/ 75830644 w 1008"/>
                <a:gd name="T5" fmla="*/ 0 h 1334"/>
                <a:gd name="T6" fmla="*/ 86236170 w 1008"/>
                <a:gd name="T7" fmla="*/ 1170080 h 1334"/>
                <a:gd name="T8" fmla="*/ 104576034 w 1008"/>
                <a:gd name="T9" fmla="*/ 5720593 h 1334"/>
                <a:gd name="T10" fmla="*/ 120704743 w 1008"/>
                <a:gd name="T11" fmla="*/ 17292309 h 1334"/>
                <a:gd name="T12" fmla="*/ 126427926 w 1008"/>
                <a:gd name="T13" fmla="*/ 25223254 h 1334"/>
                <a:gd name="T14" fmla="*/ 130980073 w 1008"/>
                <a:gd name="T15" fmla="*/ 43686005 h 1334"/>
                <a:gd name="T16" fmla="*/ 130980073 w 1008"/>
                <a:gd name="T17" fmla="*/ 52787030 h 1334"/>
                <a:gd name="T18" fmla="*/ 130980073 w 1008"/>
                <a:gd name="T19" fmla="*/ 169932806 h 1334"/>
                <a:gd name="T20" fmla="*/ 104576034 w 1008"/>
                <a:gd name="T21" fmla="*/ 169932806 h 1334"/>
                <a:gd name="T22" fmla="*/ 102234683 w 1008"/>
                <a:gd name="T23" fmla="*/ 151600586 h 1334"/>
                <a:gd name="T24" fmla="*/ 81553828 w 1008"/>
                <a:gd name="T25" fmla="*/ 165382294 h 1334"/>
                <a:gd name="T26" fmla="*/ 57490780 w 1008"/>
                <a:gd name="T27" fmla="*/ 172273328 h 1334"/>
                <a:gd name="T28" fmla="*/ 45914579 w 1008"/>
                <a:gd name="T29" fmla="*/ 173313239 h 1334"/>
                <a:gd name="T30" fmla="*/ 28745390 w 1008"/>
                <a:gd name="T31" fmla="*/ 169932806 h 1334"/>
                <a:gd name="T32" fmla="*/ 17169189 w 1008"/>
                <a:gd name="T33" fmla="*/ 164212213 h 1334"/>
                <a:gd name="T34" fmla="*/ 12616681 w 1008"/>
                <a:gd name="T35" fmla="*/ 160701612 h 1334"/>
                <a:gd name="T36" fmla="*/ 5723183 w 1008"/>
                <a:gd name="T37" fmla="*/ 150430145 h 1334"/>
                <a:gd name="T38" fmla="*/ 1170676 w 1008"/>
                <a:gd name="T39" fmla="*/ 138988598 h 1334"/>
                <a:gd name="T40" fmla="*/ 0 w 1008"/>
                <a:gd name="T41" fmla="*/ 126247162 h 1334"/>
                <a:gd name="T42" fmla="*/ 1170676 w 1008"/>
                <a:gd name="T43" fmla="*/ 113635175 h 1334"/>
                <a:gd name="T44" fmla="*/ 4552507 w 1008"/>
                <a:gd name="T45" fmla="*/ 103364069 h 1334"/>
                <a:gd name="T46" fmla="*/ 19510540 w 1008"/>
                <a:gd name="T47" fmla="*/ 86071759 h 1334"/>
                <a:gd name="T48" fmla="*/ 28745390 w 1008"/>
                <a:gd name="T49" fmla="*/ 80350806 h 1334"/>
                <a:gd name="T50" fmla="*/ 44743903 w 1008"/>
                <a:gd name="T51" fmla="*/ 74630213 h 1334"/>
                <a:gd name="T52" fmla="*/ 80383152 w 1008"/>
                <a:gd name="T53" fmla="*/ 70079339 h 1334"/>
                <a:gd name="T54" fmla="*/ 97682176 w 1008"/>
                <a:gd name="T55" fmla="*/ 70079339 h 1334"/>
                <a:gd name="T56" fmla="*/ 96511860 w 1008"/>
                <a:gd name="T57" fmla="*/ 45896357 h 1334"/>
                <a:gd name="T58" fmla="*/ 93130029 w 1008"/>
                <a:gd name="T59" fmla="*/ 37965051 h 1334"/>
                <a:gd name="T60" fmla="*/ 83894818 w 1008"/>
                <a:gd name="T61" fmla="*/ 28733856 h 1334"/>
                <a:gd name="T62" fmla="*/ 71278137 w 1008"/>
                <a:gd name="T63" fmla="*/ 25223254 h 1334"/>
                <a:gd name="T64" fmla="*/ 56320104 w 1008"/>
                <a:gd name="T65" fmla="*/ 25223254 h 1334"/>
                <a:gd name="T66" fmla="*/ 27574714 w 1008"/>
                <a:gd name="T67" fmla="*/ 29903936 h 1334"/>
                <a:gd name="T68" fmla="*/ 13787357 w 1008"/>
                <a:gd name="T69" fmla="*/ 34454810 h 1334"/>
                <a:gd name="T70" fmla="*/ 51767597 w 1008"/>
                <a:gd name="T71" fmla="*/ 96473035 h 1334"/>
                <a:gd name="T72" fmla="*/ 47085255 w 1008"/>
                <a:gd name="T73" fmla="*/ 98683387 h 1334"/>
                <a:gd name="T74" fmla="*/ 37850405 w 1008"/>
                <a:gd name="T75" fmla="*/ 106744501 h 1334"/>
                <a:gd name="T76" fmla="*/ 35639249 w 1008"/>
                <a:gd name="T77" fmla="*/ 111425183 h 1334"/>
                <a:gd name="T78" fmla="*/ 34468573 w 1008"/>
                <a:gd name="T79" fmla="*/ 126247162 h 1334"/>
                <a:gd name="T80" fmla="*/ 39021081 w 1008"/>
                <a:gd name="T81" fmla="*/ 138988598 h 1334"/>
                <a:gd name="T82" fmla="*/ 44743903 w 1008"/>
                <a:gd name="T83" fmla="*/ 143539472 h 1334"/>
                <a:gd name="T84" fmla="*/ 57490780 w 1008"/>
                <a:gd name="T85" fmla="*/ 148089984 h 1334"/>
                <a:gd name="T86" fmla="*/ 64384639 w 1008"/>
                <a:gd name="T87" fmla="*/ 146919904 h 1334"/>
                <a:gd name="T88" fmla="*/ 82724503 w 1008"/>
                <a:gd name="T89" fmla="*/ 141198950 h 1334"/>
                <a:gd name="T90" fmla="*/ 97682176 w 1008"/>
                <a:gd name="T91" fmla="*/ 130927844 h 1334"/>
                <a:gd name="T92" fmla="*/ 97682176 w 1008"/>
                <a:gd name="T93" fmla="*/ 91922522 h 1334"/>
                <a:gd name="T94" fmla="*/ 74659969 w 1008"/>
                <a:gd name="T95" fmla="*/ 91922522 h 1334"/>
                <a:gd name="T96" fmla="*/ 51767597 w 1008"/>
                <a:gd name="T97" fmla="*/ 96473035 h 133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008" h="1334">
                  <a:moveTo>
                    <a:pt x="71" y="106"/>
                  </a:moveTo>
                  <a:lnTo>
                    <a:pt x="71" y="106"/>
                  </a:lnTo>
                  <a:lnTo>
                    <a:pt x="212" y="53"/>
                  </a:lnTo>
                  <a:lnTo>
                    <a:pt x="353" y="18"/>
                  </a:lnTo>
                  <a:lnTo>
                    <a:pt x="504" y="0"/>
                  </a:lnTo>
                  <a:lnTo>
                    <a:pt x="583" y="0"/>
                  </a:lnTo>
                  <a:lnTo>
                    <a:pt x="663" y="9"/>
                  </a:lnTo>
                  <a:lnTo>
                    <a:pt x="733" y="18"/>
                  </a:lnTo>
                  <a:lnTo>
                    <a:pt x="804" y="44"/>
                  </a:lnTo>
                  <a:lnTo>
                    <a:pt x="875" y="80"/>
                  </a:lnTo>
                  <a:lnTo>
                    <a:pt x="928" y="133"/>
                  </a:lnTo>
                  <a:lnTo>
                    <a:pt x="972" y="194"/>
                  </a:lnTo>
                  <a:lnTo>
                    <a:pt x="998" y="265"/>
                  </a:lnTo>
                  <a:lnTo>
                    <a:pt x="1007" y="336"/>
                  </a:lnTo>
                  <a:lnTo>
                    <a:pt x="1007" y="406"/>
                  </a:lnTo>
                  <a:lnTo>
                    <a:pt x="1007" y="1307"/>
                  </a:lnTo>
                  <a:lnTo>
                    <a:pt x="804" y="1307"/>
                  </a:lnTo>
                  <a:lnTo>
                    <a:pt x="786" y="1166"/>
                  </a:lnTo>
                  <a:lnTo>
                    <a:pt x="707" y="1227"/>
                  </a:lnTo>
                  <a:lnTo>
                    <a:pt x="627" y="1272"/>
                  </a:lnTo>
                  <a:lnTo>
                    <a:pt x="539" y="1307"/>
                  </a:lnTo>
                  <a:lnTo>
                    <a:pt x="442" y="1325"/>
                  </a:lnTo>
                  <a:lnTo>
                    <a:pt x="353" y="1333"/>
                  </a:lnTo>
                  <a:lnTo>
                    <a:pt x="265" y="1316"/>
                  </a:lnTo>
                  <a:lnTo>
                    <a:pt x="221" y="1307"/>
                  </a:lnTo>
                  <a:lnTo>
                    <a:pt x="177" y="1289"/>
                  </a:lnTo>
                  <a:lnTo>
                    <a:pt x="132" y="1263"/>
                  </a:lnTo>
                  <a:lnTo>
                    <a:pt x="97" y="1236"/>
                  </a:lnTo>
                  <a:lnTo>
                    <a:pt x="71" y="1201"/>
                  </a:lnTo>
                  <a:lnTo>
                    <a:pt x="44" y="1157"/>
                  </a:lnTo>
                  <a:lnTo>
                    <a:pt x="18" y="1121"/>
                  </a:lnTo>
                  <a:lnTo>
                    <a:pt x="9" y="1069"/>
                  </a:lnTo>
                  <a:lnTo>
                    <a:pt x="0" y="1024"/>
                  </a:lnTo>
                  <a:lnTo>
                    <a:pt x="0" y="971"/>
                  </a:lnTo>
                  <a:lnTo>
                    <a:pt x="9" y="874"/>
                  </a:lnTo>
                  <a:lnTo>
                    <a:pt x="18" y="839"/>
                  </a:lnTo>
                  <a:lnTo>
                    <a:pt x="35" y="795"/>
                  </a:lnTo>
                  <a:lnTo>
                    <a:pt x="88" y="724"/>
                  </a:lnTo>
                  <a:lnTo>
                    <a:pt x="150" y="662"/>
                  </a:lnTo>
                  <a:lnTo>
                    <a:pt x="221" y="618"/>
                  </a:lnTo>
                  <a:lnTo>
                    <a:pt x="283" y="592"/>
                  </a:lnTo>
                  <a:lnTo>
                    <a:pt x="344" y="574"/>
                  </a:lnTo>
                  <a:lnTo>
                    <a:pt x="477" y="548"/>
                  </a:lnTo>
                  <a:lnTo>
                    <a:pt x="618" y="539"/>
                  </a:lnTo>
                  <a:lnTo>
                    <a:pt x="751" y="539"/>
                  </a:lnTo>
                  <a:lnTo>
                    <a:pt x="751" y="415"/>
                  </a:lnTo>
                  <a:lnTo>
                    <a:pt x="742" y="353"/>
                  </a:lnTo>
                  <a:lnTo>
                    <a:pt x="716" y="292"/>
                  </a:lnTo>
                  <a:lnTo>
                    <a:pt x="689" y="247"/>
                  </a:lnTo>
                  <a:lnTo>
                    <a:pt x="645" y="221"/>
                  </a:lnTo>
                  <a:lnTo>
                    <a:pt x="601" y="203"/>
                  </a:lnTo>
                  <a:lnTo>
                    <a:pt x="548" y="194"/>
                  </a:lnTo>
                  <a:lnTo>
                    <a:pt x="433" y="194"/>
                  </a:lnTo>
                  <a:lnTo>
                    <a:pt x="327" y="203"/>
                  </a:lnTo>
                  <a:lnTo>
                    <a:pt x="212" y="230"/>
                  </a:lnTo>
                  <a:lnTo>
                    <a:pt x="106" y="265"/>
                  </a:lnTo>
                  <a:lnTo>
                    <a:pt x="71" y="106"/>
                  </a:lnTo>
                  <a:close/>
                  <a:moveTo>
                    <a:pt x="398" y="742"/>
                  </a:moveTo>
                  <a:lnTo>
                    <a:pt x="398" y="742"/>
                  </a:lnTo>
                  <a:lnTo>
                    <a:pt x="362" y="759"/>
                  </a:lnTo>
                  <a:lnTo>
                    <a:pt x="327" y="786"/>
                  </a:lnTo>
                  <a:lnTo>
                    <a:pt x="291" y="821"/>
                  </a:lnTo>
                  <a:lnTo>
                    <a:pt x="274" y="857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0" y="1069"/>
                  </a:lnTo>
                  <a:lnTo>
                    <a:pt x="344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5" y="1121"/>
                  </a:lnTo>
                  <a:lnTo>
                    <a:pt x="636" y="1086"/>
                  </a:lnTo>
                  <a:lnTo>
                    <a:pt x="698" y="1051"/>
                  </a:lnTo>
                  <a:lnTo>
                    <a:pt x="751" y="1007"/>
                  </a:lnTo>
                  <a:lnTo>
                    <a:pt x="751" y="707"/>
                  </a:lnTo>
                  <a:lnTo>
                    <a:pt x="574" y="707"/>
                  </a:lnTo>
                  <a:lnTo>
                    <a:pt x="486" y="715"/>
                  </a:lnTo>
                  <a:lnTo>
                    <a:pt x="398" y="742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Freeform 12"/>
            <p:cNvSpPr>
              <a:spLocks noChangeArrowheads="1"/>
            </p:cNvSpPr>
            <p:nvPr/>
          </p:nvSpPr>
          <p:spPr bwMode="gray">
            <a:xfrm>
              <a:off x="5376863" y="3746500"/>
              <a:ext cx="400050" cy="465138"/>
            </a:xfrm>
            <a:custGeom>
              <a:avLst/>
              <a:gdLst>
                <a:gd name="T0" fmla="*/ 0 w 1113"/>
                <a:gd name="T1" fmla="*/ 0 h 1290"/>
                <a:gd name="T2" fmla="*/ 0 w 1113"/>
                <a:gd name="T3" fmla="*/ 0 h 1290"/>
                <a:gd name="T4" fmla="*/ 36303190 w 1113"/>
                <a:gd name="T5" fmla="*/ 0 h 1290"/>
                <a:gd name="T6" fmla="*/ 36303190 w 1113"/>
                <a:gd name="T7" fmla="*/ 0 h 1290"/>
                <a:gd name="T8" fmla="*/ 58007609 w 1113"/>
                <a:gd name="T9" fmla="*/ 69946659 h 1290"/>
                <a:gd name="T10" fmla="*/ 58007609 w 1113"/>
                <a:gd name="T11" fmla="*/ 69946659 h 1290"/>
                <a:gd name="T12" fmla="*/ 64854826 w 1113"/>
                <a:gd name="T13" fmla="*/ 91788674 h 1290"/>
                <a:gd name="T14" fmla="*/ 70539275 w 1113"/>
                <a:gd name="T15" fmla="*/ 113630689 h 1290"/>
                <a:gd name="T16" fmla="*/ 70539275 w 1113"/>
                <a:gd name="T17" fmla="*/ 113630689 h 1290"/>
                <a:gd name="T18" fmla="*/ 75190350 w 1113"/>
                <a:gd name="T19" fmla="*/ 133132592 h 1290"/>
                <a:gd name="T20" fmla="*/ 75190350 w 1113"/>
                <a:gd name="T21" fmla="*/ 133132592 h 1290"/>
                <a:gd name="T22" fmla="*/ 85396477 w 1113"/>
                <a:gd name="T23" fmla="*/ 101019680 h 1290"/>
                <a:gd name="T24" fmla="*/ 94569232 w 1113"/>
                <a:gd name="T25" fmla="*/ 67736352 h 1290"/>
                <a:gd name="T26" fmla="*/ 102579218 w 1113"/>
                <a:gd name="T27" fmla="*/ 34453385 h 1290"/>
                <a:gd name="T28" fmla="*/ 108263666 w 1113"/>
                <a:gd name="T29" fmla="*/ 0 h 1290"/>
                <a:gd name="T30" fmla="*/ 108263666 w 1113"/>
                <a:gd name="T31" fmla="*/ 0 h 1290"/>
                <a:gd name="T32" fmla="*/ 143662520 w 1113"/>
                <a:gd name="T33" fmla="*/ 0 h 1290"/>
                <a:gd name="T34" fmla="*/ 143662520 w 1113"/>
                <a:gd name="T35" fmla="*/ 0 h 1290"/>
                <a:gd name="T36" fmla="*/ 134489765 w 1113"/>
                <a:gd name="T37" fmla="*/ 43554224 h 1290"/>
                <a:gd name="T38" fmla="*/ 123120869 w 1113"/>
                <a:gd name="T39" fmla="*/ 86068198 h 1290"/>
                <a:gd name="T40" fmla="*/ 117436061 w 1113"/>
                <a:gd name="T41" fmla="*/ 106740157 h 1290"/>
                <a:gd name="T42" fmla="*/ 109426435 w 1113"/>
                <a:gd name="T43" fmla="*/ 127412115 h 1290"/>
                <a:gd name="T44" fmla="*/ 101416449 w 1113"/>
                <a:gd name="T45" fmla="*/ 146913657 h 1290"/>
                <a:gd name="T46" fmla="*/ 92243694 w 1113"/>
                <a:gd name="T47" fmla="*/ 167585616 h 1290"/>
                <a:gd name="T48" fmla="*/ 92243694 w 1113"/>
                <a:gd name="T49" fmla="*/ 167585616 h 1290"/>
                <a:gd name="T50" fmla="*/ 49997624 w 1113"/>
                <a:gd name="T51" fmla="*/ 167585616 h 1290"/>
                <a:gd name="T52" fmla="*/ 49997624 w 1113"/>
                <a:gd name="T53" fmla="*/ 167585616 h 1290"/>
                <a:gd name="T54" fmla="*/ 0 w 1113"/>
                <a:gd name="T55" fmla="*/ 0 h 129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13" h="1290">
                  <a:moveTo>
                    <a:pt x="0" y="0"/>
                  </a:moveTo>
                  <a:lnTo>
                    <a:pt x="0" y="0"/>
                  </a:lnTo>
                  <a:lnTo>
                    <a:pt x="281" y="0"/>
                  </a:lnTo>
                  <a:lnTo>
                    <a:pt x="449" y="538"/>
                  </a:lnTo>
                  <a:lnTo>
                    <a:pt x="502" y="706"/>
                  </a:lnTo>
                  <a:lnTo>
                    <a:pt x="546" y="874"/>
                  </a:lnTo>
                  <a:lnTo>
                    <a:pt x="582" y="1024"/>
                  </a:lnTo>
                  <a:lnTo>
                    <a:pt x="661" y="777"/>
                  </a:lnTo>
                  <a:lnTo>
                    <a:pt x="732" y="521"/>
                  </a:lnTo>
                  <a:lnTo>
                    <a:pt x="794" y="265"/>
                  </a:lnTo>
                  <a:lnTo>
                    <a:pt x="838" y="0"/>
                  </a:lnTo>
                  <a:lnTo>
                    <a:pt x="1112" y="0"/>
                  </a:lnTo>
                  <a:lnTo>
                    <a:pt x="1041" y="335"/>
                  </a:lnTo>
                  <a:lnTo>
                    <a:pt x="953" y="662"/>
                  </a:lnTo>
                  <a:lnTo>
                    <a:pt x="909" y="821"/>
                  </a:lnTo>
                  <a:lnTo>
                    <a:pt x="847" y="980"/>
                  </a:lnTo>
                  <a:lnTo>
                    <a:pt x="785" y="1130"/>
                  </a:lnTo>
                  <a:lnTo>
                    <a:pt x="714" y="1289"/>
                  </a:lnTo>
                  <a:lnTo>
                    <a:pt x="387" y="1289"/>
                  </a:lnTo>
                  <a:lnTo>
                    <a:pt x="0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13"/>
            <p:cNvSpPr>
              <a:spLocks noChangeArrowheads="1"/>
            </p:cNvSpPr>
            <p:nvPr/>
          </p:nvSpPr>
          <p:spPr bwMode="gray">
            <a:xfrm>
              <a:off x="6191250" y="3735388"/>
              <a:ext cx="28575" cy="41275"/>
            </a:xfrm>
            <a:custGeom>
              <a:avLst/>
              <a:gdLst>
                <a:gd name="T0" fmla="*/ 4465558 w 80"/>
                <a:gd name="T1" fmla="*/ 2190087 h 115"/>
                <a:gd name="T2" fmla="*/ 0 w 80"/>
                <a:gd name="T3" fmla="*/ 2190087 h 115"/>
                <a:gd name="T4" fmla="*/ 0 w 80"/>
                <a:gd name="T5" fmla="*/ 0 h 115"/>
                <a:gd name="T6" fmla="*/ 10079117 w 80"/>
                <a:gd name="T7" fmla="*/ 0 h 115"/>
                <a:gd name="T8" fmla="*/ 10079117 w 80"/>
                <a:gd name="T9" fmla="*/ 2190087 h 115"/>
                <a:gd name="T10" fmla="*/ 5613559 w 80"/>
                <a:gd name="T11" fmla="*/ 2190087 h 115"/>
                <a:gd name="T12" fmla="*/ 5613559 w 80"/>
                <a:gd name="T13" fmla="*/ 14685286 h 115"/>
                <a:gd name="T14" fmla="*/ 4465558 w 80"/>
                <a:gd name="T15" fmla="*/ 14685286 h 115"/>
                <a:gd name="T16" fmla="*/ 4465558 w 80"/>
                <a:gd name="T17" fmla="*/ 2190087 h 1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0" h="115">
                  <a:moveTo>
                    <a:pt x="35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79" y="0"/>
                  </a:lnTo>
                  <a:lnTo>
                    <a:pt x="79" y="17"/>
                  </a:lnTo>
                  <a:lnTo>
                    <a:pt x="44" y="17"/>
                  </a:lnTo>
                  <a:lnTo>
                    <a:pt x="44" y="114"/>
                  </a:lnTo>
                  <a:lnTo>
                    <a:pt x="35" y="114"/>
                  </a:lnTo>
                  <a:lnTo>
                    <a:pt x="35" y="17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Freeform 14"/>
            <p:cNvSpPr>
              <a:spLocks noChangeArrowheads="1"/>
            </p:cNvSpPr>
            <p:nvPr/>
          </p:nvSpPr>
          <p:spPr bwMode="gray">
            <a:xfrm>
              <a:off x="6223000" y="3735388"/>
              <a:ext cx="41275" cy="41275"/>
            </a:xfrm>
            <a:custGeom>
              <a:avLst/>
              <a:gdLst>
                <a:gd name="T0" fmla="*/ 12280736 w 116"/>
                <a:gd name="T1" fmla="*/ 7858042 h 115"/>
                <a:gd name="T2" fmla="*/ 12280736 w 116"/>
                <a:gd name="T3" fmla="*/ 7858042 h 115"/>
                <a:gd name="T4" fmla="*/ 12280736 w 116"/>
                <a:gd name="T5" fmla="*/ 2190087 h 115"/>
                <a:gd name="T6" fmla="*/ 12280736 w 116"/>
                <a:gd name="T7" fmla="*/ 2190087 h 115"/>
                <a:gd name="T8" fmla="*/ 12280736 w 116"/>
                <a:gd name="T9" fmla="*/ 2190087 h 115"/>
                <a:gd name="T10" fmla="*/ 10128743 w 116"/>
                <a:gd name="T11" fmla="*/ 7858042 h 115"/>
                <a:gd name="T12" fmla="*/ 7849722 w 116"/>
                <a:gd name="T13" fmla="*/ 14685286 h 115"/>
                <a:gd name="T14" fmla="*/ 6710034 w 116"/>
                <a:gd name="T15" fmla="*/ 14685286 h 115"/>
                <a:gd name="T16" fmla="*/ 4431369 w 116"/>
                <a:gd name="T17" fmla="*/ 7858042 h 115"/>
                <a:gd name="T18" fmla="*/ 4431369 w 116"/>
                <a:gd name="T19" fmla="*/ 7858042 h 115"/>
                <a:gd name="T20" fmla="*/ 2279020 w 116"/>
                <a:gd name="T21" fmla="*/ 2190087 h 115"/>
                <a:gd name="T22" fmla="*/ 2279020 w 116"/>
                <a:gd name="T23" fmla="*/ 2190087 h 115"/>
                <a:gd name="T24" fmla="*/ 2279020 w 116"/>
                <a:gd name="T25" fmla="*/ 2190087 h 115"/>
                <a:gd name="T26" fmla="*/ 2279020 w 116"/>
                <a:gd name="T27" fmla="*/ 7858042 h 115"/>
                <a:gd name="T28" fmla="*/ 2279020 w 116"/>
                <a:gd name="T29" fmla="*/ 14685286 h 115"/>
                <a:gd name="T30" fmla="*/ 0 w 116"/>
                <a:gd name="T31" fmla="*/ 14685286 h 115"/>
                <a:gd name="T32" fmla="*/ 1139332 w 116"/>
                <a:gd name="T33" fmla="*/ 0 h 115"/>
                <a:gd name="T34" fmla="*/ 3418353 w 116"/>
                <a:gd name="T35" fmla="*/ 0 h 115"/>
                <a:gd name="T36" fmla="*/ 5570702 w 116"/>
                <a:gd name="T37" fmla="*/ 6827244 h 115"/>
                <a:gd name="T38" fmla="*/ 5570702 w 116"/>
                <a:gd name="T39" fmla="*/ 6827244 h 115"/>
                <a:gd name="T40" fmla="*/ 6710034 w 116"/>
                <a:gd name="T41" fmla="*/ 12495558 h 115"/>
                <a:gd name="T42" fmla="*/ 6710034 w 116"/>
                <a:gd name="T43" fmla="*/ 12495558 h 115"/>
                <a:gd name="T44" fmla="*/ 6710034 w 116"/>
                <a:gd name="T45" fmla="*/ 12495558 h 115"/>
                <a:gd name="T46" fmla="*/ 8989055 w 116"/>
                <a:gd name="T47" fmla="*/ 6827244 h 115"/>
                <a:gd name="T48" fmla="*/ 11141403 w 116"/>
                <a:gd name="T49" fmla="*/ 0 h 115"/>
                <a:gd name="T50" fmla="*/ 13420424 w 116"/>
                <a:gd name="T51" fmla="*/ 0 h 115"/>
                <a:gd name="T52" fmla="*/ 14559756 w 116"/>
                <a:gd name="T53" fmla="*/ 14685286 h 115"/>
                <a:gd name="T54" fmla="*/ 12280736 w 116"/>
                <a:gd name="T55" fmla="*/ 14685286 h 115"/>
                <a:gd name="T56" fmla="*/ 12280736 w 116"/>
                <a:gd name="T57" fmla="*/ 7858042 h 11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6" h="115">
                  <a:moveTo>
                    <a:pt x="97" y="61"/>
                  </a:moveTo>
                  <a:lnTo>
                    <a:pt x="97" y="61"/>
                  </a:lnTo>
                  <a:lnTo>
                    <a:pt x="97" y="17"/>
                  </a:lnTo>
                  <a:lnTo>
                    <a:pt x="80" y="61"/>
                  </a:lnTo>
                  <a:lnTo>
                    <a:pt x="62" y="114"/>
                  </a:lnTo>
                  <a:lnTo>
                    <a:pt x="53" y="114"/>
                  </a:lnTo>
                  <a:lnTo>
                    <a:pt x="35" y="61"/>
                  </a:lnTo>
                  <a:lnTo>
                    <a:pt x="18" y="17"/>
                  </a:lnTo>
                  <a:lnTo>
                    <a:pt x="18" y="61"/>
                  </a:lnTo>
                  <a:lnTo>
                    <a:pt x="18" y="114"/>
                  </a:lnTo>
                  <a:lnTo>
                    <a:pt x="0" y="114"/>
                  </a:lnTo>
                  <a:lnTo>
                    <a:pt x="9" y="0"/>
                  </a:lnTo>
                  <a:lnTo>
                    <a:pt x="27" y="0"/>
                  </a:lnTo>
                  <a:lnTo>
                    <a:pt x="44" y="53"/>
                  </a:lnTo>
                  <a:lnTo>
                    <a:pt x="53" y="97"/>
                  </a:lnTo>
                  <a:lnTo>
                    <a:pt x="71" y="53"/>
                  </a:lnTo>
                  <a:lnTo>
                    <a:pt x="88" y="0"/>
                  </a:lnTo>
                  <a:lnTo>
                    <a:pt x="106" y="0"/>
                  </a:lnTo>
                  <a:lnTo>
                    <a:pt x="115" y="114"/>
                  </a:lnTo>
                  <a:lnTo>
                    <a:pt x="97" y="114"/>
                  </a:lnTo>
                  <a:lnTo>
                    <a:pt x="97" y="61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78" name="Picture 77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26146" y="3212239"/>
            <a:ext cx="227780" cy="281563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78311" y="2188044"/>
            <a:ext cx="383665" cy="362110"/>
          </a:xfrm>
          <a:prstGeom prst="rect">
            <a:avLst/>
          </a:prstGeom>
        </p:spPr>
      </p:pic>
      <p:pic>
        <p:nvPicPr>
          <p:cNvPr id="80" name="Picture 2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794" y="2306183"/>
            <a:ext cx="298314" cy="35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ysql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176" y="3157071"/>
            <a:ext cx="516046" cy="34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Cloud 81"/>
          <p:cNvSpPr/>
          <p:nvPr/>
        </p:nvSpPr>
        <p:spPr>
          <a:xfrm>
            <a:off x="5715334" y="115368"/>
            <a:ext cx="3257335" cy="828692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Docker Hub</a:t>
            </a:r>
            <a:endParaRPr lang="en-US" dirty="0"/>
          </a:p>
        </p:txBody>
      </p:sp>
      <p:pic>
        <p:nvPicPr>
          <p:cNvPr id="83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733" y="331391"/>
            <a:ext cx="511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3088095" y="2239338"/>
            <a:ext cx="694905" cy="50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5094570" y="2232352"/>
            <a:ext cx="694905" cy="50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3290911" y="3260443"/>
            <a:ext cx="694905" cy="50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5421880" y="3268200"/>
            <a:ext cx="694905" cy="50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116580" y="3846540"/>
            <a:ext cx="3696773" cy="351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Engine</a:t>
            </a:r>
            <a:endParaRPr lang="nl-NL" dirty="0"/>
          </a:p>
        </p:txBody>
      </p:sp>
      <p:pic>
        <p:nvPicPr>
          <p:cNvPr id="92" name="Picture 4" descr="http://siliconangle.com/files/2013/09/homepage-docker-logo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632" y="3876621"/>
            <a:ext cx="867382" cy="71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08" b="32411"/>
          <a:stretch/>
        </p:blipFill>
        <p:spPr bwMode="auto">
          <a:xfrm>
            <a:off x="6181559" y="3815689"/>
            <a:ext cx="873162" cy="64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758711" y="384353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633650" y="483456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695148" y="193729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693857" y="-95998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116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/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Run container image on Docker host</a:t>
            </a:r>
            <a:endParaRPr lang="nl-NL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sz="2800" dirty="0"/>
              <a:t>Running Docker Containers</a:t>
            </a:r>
            <a:endParaRPr lang="nl-NL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903913" y="5003800"/>
            <a:ext cx="3240087" cy="107950"/>
          </a:xfrm>
        </p:spPr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1067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Containers using Docker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nl-NL" dirty="0"/>
          </a:p>
        </p:txBody>
      </p:sp>
      <p:sp>
        <p:nvSpPr>
          <p:cNvPr id="7" name="Rectangle 6"/>
          <p:cNvSpPr/>
          <p:nvPr/>
        </p:nvSpPr>
        <p:spPr>
          <a:xfrm>
            <a:off x="2545080" y="1232400"/>
            <a:ext cx="5014809" cy="34150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6" descr="http://blog.vtc.com/wp-content/uploads/2012/09/windows-mac-os-linux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04"/>
          <a:stretch/>
        </p:blipFill>
        <p:spPr bwMode="auto">
          <a:xfrm>
            <a:off x="1304063" y="3970018"/>
            <a:ext cx="2097550" cy="103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4175760" y="1577340"/>
            <a:ext cx="2637592" cy="14275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Rectangle 38"/>
          <p:cNvSpPr/>
          <p:nvPr/>
        </p:nvSpPr>
        <p:spPr>
          <a:xfrm>
            <a:off x="5538422" y="1921413"/>
            <a:ext cx="1207087" cy="3124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Application A</a:t>
            </a:r>
            <a:endParaRPr lang="nl-NL" dirty="0"/>
          </a:p>
        </p:txBody>
      </p:sp>
      <p:pic>
        <p:nvPicPr>
          <p:cNvPr id="47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825" y="2572299"/>
            <a:ext cx="298314" cy="35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Group 102"/>
          <p:cNvGrpSpPr>
            <a:grpSpLocks noChangeAspect="1"/>
          </p:cNvGrpSpPr>
          <p:nvPr/>
        </p:nvGrpSpPr>
        <p:grpSpPr bwMode="auto">
          <a:xfrm>
            <a:off x="6237369" y="2333831"/>
            <a:ext cx="172344" cy="352852"/>
            <a:chOff x="4686300" y="1439863"/>
            <a:chExt cx="1577975" cy="2936875"/>
          </a:xfrm>
        </p:grpSpPr>
        <p:sp>
          <p:nvSpPr>
            <p:cNvPr id="64" name="Freeform 1"/>
            <p:cNvSpPr>
              <a:spLocks noChangeArrowheads="1"/>
            </p:cNvSpPr>
            <p:nvPr/>
          </p:nvSpPr>
          <p:spPr bwMode="gray">
            <a:xfrm>
              <a:off x="5211763" y="1439863"/>
              <a:ext cx="519112" cy="1103312"/>
            </a:xfrm>
            <a:custGeom>
              <a:avLst/>
              <a:gdLst>
                <a:gd name="T0" fmla="*/ 168683281 w 1440"/>
                <a:gd name="T1" fmla="*/ 0 h 3065"/>
                <a:gd name="T2" fmla="*/ 179079581 w 1440"/>
                <a:gd name="T3" fmla="*/ 16067678 h 3065"/>
                <a:gd name="T4" fmla="*/ 184797744 w 1440"/>
                <a:gd name="T5" fmla="*/ 33172434 h 3065"/>
                <a:gd name="T6" fmla="*/ 187007214 w 1440"/>
                <a:gd name="T7" fmla="*/ 51443137 h 3065"/>
                <a:gd name="T8" fmla="*/ 185967548 w 1440"/>
                <a:gd name="T9" fmla="*/ 69843429 h 3065"/>
                <a:gd name="T10" fmla="*/ 183628300 w 1440"/>
                <a:gd name="T11" fmla="*/ 80079933 h 3065"/>
                <a:gd name="T12" fmla="*/ 176740332 w 1440"/>
                <a:gd name="T13" fmla="*/ 99516943 h 3065"/>
                <a:gd name="T14" fmla="*/ 160625870 w 1440"/>
                <a:gd name="T15" fmla="*/ 125821484 h 3065"/>
                <a:gd name="T16" fmla="*/ 148020100 w 1440"/>
                <a:gd name="T17" fmla="*/ 143055470 h 3065"/>
                <a:gd name="T18" fmla="*/ 125018031 w 1440"/>
                <a:gd name="T19" fmla="*/ 165861451 h 3065"/>
                <a:gd name="T20" fmla="*/ 99806492 w 1440"/>
                <a:gd name="T21" fmla="*/ 187630715 h 3065"/>
                <a:gd name="T22" fmla="*/ 71216038 w 1440"/>
                <a:gd name="T23" fmla="*/ 213935617 h 3065"/>
                <a:gd name="T24" fmla="*/ 52892105 w 1440"/>
                <a:gd name="T25" fmla="*/ 235704880 h 3065"/>
                <a:gd name="T26" fmla="*/ 47044165 w 1440"/>
                <a:gd name="T27" fmla="*/ 243738719 h 3065"/>
                <a:gd name="T28" fmla="*/ 41326002 w 1440"/>
                <a:gd name="T29" fmla="*/ 258510861 h 3065"/>
                <a:gd name="T30" fmla="*/ 37947087 w 1440"/>
                <a:gd name="T31" fmla="*/ 273412233 h 3065"/>
                <a:gd name="T32" fmla="*/ 37947087 w 1440"/>
                <a:gd name="T33" fmla="*/ 289480271 h 3065"/>
                <a:gd name="T34" fmla="*/ 41326002 w 1440"/>
                <a:gd name="T35" fmla="*/ 305418360 h 3065"/>
                <a:gd name="T36" fmla="*/ 47044165 w 1440"/>
                <a:gd name="T37" fmla="*/ 316951120 h 3065"/>
                <a:gd name="T38" fmla="*/ 67707346 w 1440"/>
                <a:gd name="T39" fmla="*/ 351289501 h 3065"/>
                <a:gd name="T40" fmla="*/ 89539971 w 1440"/>
                <a:gd name="T41" fmla="*/ 385498653 h 3065"/>
                <a:gd name="T42" fmla="*/ 96297439 w 1440"/>
                <a:gd name="T43" fmla="*/ 397031053 h 3065"/>
                <a:gd name="T44" fmla="*/ 48213608 w 1440"/>
                <a:gd name="T45" fmla="*/ 351289501 h 3065"/>
                <a:gd name="T46" fmla="*/ 35607839 w 1440"/>
                <a:gd name="T47" fmla="*/ 337554077 h 3065"/>
                <a:gd name="T48" fmla="*/ 14945018 w 1440"/>
                <a:gd name="T49" fmla="*/ 310083228 h 3065"/>
                <a:gd name="T50" fmla="*/ 6887607 w 1440"/>
                <a:gd name="T51" fmla="*/ 295181856 h 3065"/>
                <a:gd name="T52" fmla="*/ 0 w 1440"/>
                <a:gd name="T53" fmla="*/ 271079979 h 3065"/>
                <a:gd name="T54" fmla="*/ 1169444 w 1440"/>
                <a:gd name="T55" fmla="*/ 252809276 h 3065"/>
                <a:gd name="T56" fmla="*/ 2339248 w 1440"/>
                <a:gd name="T57" fmla="*/ 247107691 h 3065"/>
                <a:gd name="T58" fmla="*/ 13775214 w 1440"/>
                <a:gd name="T59" fmla="*/ 225338427 h 3065"/>
                <a:gd name="T60" fmla="*/ 31059480 w 1440"/>
                <a:gd name="T61" fmla="*/ 205901417 h 3065"/>
                <a:gd name="T62" fmla="*/ 42495806 w 1440"/>
                <a:gd name="T63" fmla="*/ 194498607 h 3065"/>
                <a:gd name="T64" fmla="*/ 82652003 w 1440"/>
                <a:gd name="T65" fmla="*/ 162492480 h 3065"/>
                <a:gd name="T66" fmla="*/ 121639117 w 1440"/>
                <a:gd name="T67" fmla="*/ 130486352 h 3065"/>
                <a:gd name="T68" fmla="*/ 133075082 w 1440"/>
                <a:gd name="T69" fmla="*/ 117787645 h 3065"/>
                <a:gd name="T70" fmla="*/ 156077512 w 1440"/>
                <a:gd name="T71" fmla="*/ 89280079 h 3065"/>
                <a:gd name="T72" fmla="*/ 164134563 w 1440"/>
                <a:gd name="T73" fmla="*/ 72046094 h 3065"/>
                <a:gd name="T74" fmla="*/ 169852725 w 1440"/>
                <a:gd name="T75" fmla="*/ 53775391 h 3065"/>
                <a:gd name="T76" fmla="*/ 172191974 w 1440"/>
                <a:gd name="T77" fmla="*/ 41206273 h 3065"/>
                <a:gd name="T78" fmla="*/ 171022530 w 1440"/>
                <a:gd name="T79" fmla="*/ 13735424 h 306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440" h="3065">
                  <a:moveTo>
                    <a:pt x="1298" y="0"/>
                  </a:moveTo>
                  <a:lnTo>
                    <a:pt x="1298" y="0"/>
                  </a:lnTo>
                  <a:lnTo>
                    <a:pt x="1342" y="53"/>
                  </a:lnTo>
                  <a:lnTo>
                    <a:pt x="1378" y="124"/>
                  </a:lnTo>
                  <a:lnTo>
                    <a:pt x="1404" y="185"/>
                  </a:lnTo>
                  <a:lnTo>
                    <a:pt x="1422" y="256"/>
                  </a:lnTo>
                  <a:lnTo>
                    <a:pt x="1439" y="327"/>
                  </a:lnTo>
                  <a:lnTo>
                    <a:pt x="1439" y="397"/>
                  </a:lnTo>
                  <a:lnTo>
                    <a:pt x="1439" y="468"/>
                  </a:lnTo>
                  <a:lnTo>
                    <a:pt x="1431" y="539"/>
                  </a:lnTo>
                  <a:lnTo>
                    <a:pt x="1413" y="618"/>
                  </a:lnTo>
                  <a:lnTo>
                    <a:pt x="1386" y="697"/>
                  </a:lnTo>
                  <a:lnTo>
                    <a:pt x="1360" y="768"/>
                  </a:lnTo>
                  <a:lnTo>
                    <a:pt x="1316" y="839"/>
                  </a:lnTo>
                  <a:lnTo>
                    <a:pt x="1236" y="971"/>
                  </a:lnTo>
                  <a:lnTo>
                    <a:pt x="1139" y="1104"/>
                  </a:lnTo>
                  <a:lnTo>
                    <a:pt x="1051" y="1192"/>
                  </a:lnTo>
                  <a:lnTo>
                    <a:pt x="962" y="1280"/>
                  </a:lnTo>
                  <a:lnTo>
                    <a:pt x="768" y="1448"/>
                  </a:lnTo>
                  <a:lnTo>
                    <a:pt x="654" y="1545"/>
                  </a:lnTo>
                  <a:lnTo>
                    <a:pt x="548" y="1651"/>
                  </a:lnTo>
                  <a:lnTo>
                    <a:pt x="442" y="1757"/>
                  </a:lnTo>
                  <a:lnTo>
                    <a:pt x="407" y="1819"/>
                  </a:lnTo>
                  <a:lnTo>
                    <a:pt x="362" y="1881"/>
                  </a:lnTo>
                  <a:lnTo>
                    <a:pt x="336" y="1934"/>
                  </a:lnTo>
                  <a:lnTo>
                    <a:pt x="318" y="1995"/>
                  </a:lnTo>
                  <a:lnTo>
                    <a:pt x="301" y="2057"/>
                  </a:lnTo>
                  <a:lnTo>
                    <a:pt x="292" y="2110"/>
                  </a:lnTo>
                  <a:lnTo>
                    <a:pt x="292" y="2172"/>
                  </a:lnTo>
                  <a:lnTo>
                    <a:pt x="292" y="2234"/>
                  </a:lnTo>
                  <a:lnTo>
                    <a:pt x="301" y="2296"/>
                  </a:lnTo>
                  <a:lnTo>
                    <a:pt x="318" y="2357"/>
                  </a:lnTo>
                  <a:lnTo>
                    <a:pt x="362" y="2446"/>
                  </a:lnTo>
                  <a:lnTo>
                    <a:pt x="407" y="2543"/>
                  </a:lnTo>
                  <a:lnTo>
                    <a:pt x="521" y="2711"/>
                  </a:lnTo>
                  <a:lnTo>
                    <a:pt x="636" y="2887"/>
                  </a:lnTo>
                  <a:lnTo>
                    <a:pt x="689" y="2975"/>
                  </a:lnTo>
                  <a:lnTo>
                    <a:pt x="741" y="3064"/>
                  </a:lnTo>
                  <a:lnTo>
                    <a:pt x="548" y="2887"/>
                  </a:lnTo>
                  <a:lnTo>
                    <a:pt x="371" y="2711"/>
                  </a:lnTo>
                  <a:lnTo>
                    <a:pt x="274" y="2605"/>
                  </a:lnTo>
                  <a:lnTo>
                    <a:pt x="194" y="2507"/>
                  </a:lnTo>
                  <a:lnTo>
                    <a:pt x="115" y="2393"/>
                  </a:lnTo>
                  <a:lnTo>
                    <a:pt x="53" y="2278"/>
                  </a:lnTo>
                  <a:lnTo>
                    <a:pt x="18" y="2190"/>
                  </a:lnTo>
                  <a:lnTo>
                    <a:pt x="0" y="2092"/>
                  </a:lnTo>
                  <a:lnTo>
                    <a:pt x="0" y="1995"/>
                  </a:lnTo>
                  <a:lnTo>
                    <a:pt x="9" y="1951"/>
                  </a:lnTo>
                  <a:lnTo>
                    <a:pt x="18" y="1907"/>
                  </a:lnTo>
                  <a:lnTo>
                    <a:pt x="53" y="1819"/>
                  </a:lnTo>
                  <a:lnTo>
                    <a:pt x="106" y="1739"/>
                  </a:lnTo>
                  <a:lnTo>
                    <a:pt x="168" y="1660"/>
                  </a:lnTo>
                  <a:lnTo>
                    <a:pt x="239" y="1589"/>
                  </a:lnTo>
                  <a:lnTo>
                    <a:pt x="327" y="1501"/>
                  </a:lnTo>
                  <a:lnTo>
                    <a:pt x="424" y="1413"/>
                  </a:lnTo>
                  <a:lnTo>
                    <a:pt x="636" y="1254"/>
                  </a:lnTo>
                  <a:lnTo>
                    <a:pt x="839" y="1086"/>
                  </a:lnTo>
                  <a:lnTo>
                    <a:pt x="936" y="1007"/>
                  </a:lnTo>
                  <a:lnTo>
                    <a:pt x="1024" y="909"/>
                  </a:lnTo>
                  <a:lnTo>
                    <a:pt x="1121" y="803"/>
                  </a:lnTo>
                  <a:lnTo>
                    <a:pt x="1201" y="689"/>
                  </a:lnTo>
                  <a:lnTo>
                    <a:pt x="1236" y="618"/>
                  </a:lnTo>
                  <a:lnTo>
                    <a:pt x="1263" y="556"/>
                  </a:lnTo>
                  <a:lnTo>
                    <a:pt x="1289" y="486"/>
                  </a:lnTo>
                  <a:lnTo>
                    <a:pt x="1307" y="415"/>
                  </a:lnTo>
                  <a:lnTo>
                    <a:pt x="1325" y="318"/>
                  </a:lnTo>
                  <a:lnTo>
                    <a:pt x="1325" y="212"/>
                  </a:lnTo>
                  <a:lnTo>
                    <a:pt x="1316" y="106"/>
                  </a:lnTo>
                  <a:lnTo>
                    <a:pt x="1298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Freeform 2"/>
            <p:cNvSpPr>
              <a:spLocks noChangeArrowheads="1"/>
            </p:cNvSpPr>
            <p:nvPr/>
          </p:nvSpPr>
          <p:spPr bwMode="gray">
            <a:xfrm>
              <a:off x="5478463" y="1849438"/>
              <a:ext cx="446087" cy="763587"/>
            </a:xfrm>
            <a:custGeom>
              <a:avLst/>
              <a:gdLst>
                <a:gd name="T0" fmla="*/ 45962095 w 1238"/>
                <a:gd name="T1" fmla="*/ 53838646 h 2120"/>
                <a:gd name="T2" fmla="*/ 72319062 w 1238"/>
                <a:gd name="T3" fmla="*/ 36584101 h 2120"/>
                <a:gd name="T4" fmla="*/ 101013122 w 1238"/>
                <a:gd name="T5" fmla="*/ 21795006 h 2120"/>
                <a:gd name="T6" fmla="*/ 160608255 w 1238"/>
                <a:gd name="T7" fmla="*/ 0 h 2120"/>
                <a:gd name="T8" fmla="*/ 112438787 w 1238"/>
                <a:gd name="T9" fmla="*/ 30875928 h 2120"/>
                <a:gd name="T10" fmla="*/ 78032075 w 1238"/>
                <a:gd name="T11" fmla="*/ 56173710 h 2120"/>
                <a:gd name="T12" fmla="*/ 67774956 w 1238"/>
                <a:gd name="T13" fmla="*/ 66422344 h 2120"/>
                <a:gd name="T14" fmla="*/ 52843653 w 1238"/>
                <a:gd name="T15" fmla="*/ 81341465 h 2120"/>
                <a:gd name="T16" fmla="*/ 43625002 w 1238"/>
                <a:gd name="T17" fmla="*/ 100801408 h 2120"/>
                <a:gd name="T18" fmla="*/ 41288271 w 1238"/>
                <a:gd name="T19" fmla="*/ 108844644 h 2120"/>
                <a:gd name="T20" fmla="*/ 42456817 w 1238"/>
                <a:gd name="T21" fmla="*/ 123634100 h 2120"/>
                <a:gd name="T22" fmla="*/ 45962095 w 1238"/>
                <a:gd name="T23" fmla="*/ 131677337 h 2120"/>
                <a:gd name="T24" fmla="*/ 59724852 w 1238"/>
                <a:gd name="T25" fmla="*/ 154640054 h 2120"/>
                <a:gd name="T26" fmla="*/ 74656155 w 1238"/>
                <a:gd name="T27" fmla="*/ 177472746 h 2120"/>
                <a:gd name="T28" fmla="*/ 78032075 w 1238"/>
                <a:gd name="T29" fmla="*/ 183310585 h 2120"/>
                <a:gd name="T30" fmla="*/ 82705899 w 1238"/>
                <a:gd name="T31" fmla="*/ 199267392 h 2120"/>
                <a:gd name="T32" fmla="*/ 80369167 w 1238"/>
                <a:gd name="T33" fmla="*/ 216521937 h 2120"/>
                <a:gd name="T34" fmla="*/ 78032075 w 1238"/>
                <a:gd name="T35" fmla="*/ 222230110 h 2120"/>
                <a:gd name="T36" fmla="*/ 69981970 w 1238"/>
                <a:gd name="T37" fmla="*/ 237149232 h 2120"/>
                <a:gd name="T38" fmla="*/ 58556305 w 1238"/>
                <a:gd name="T39" fmla="*/ 249732929 h 2120"/>
                <a:gd name="T40" fmla="*/ 31031152 w 1238"/>
                <a:gd name="T41" fmla="*/ 270360224 h 2120"/>
                <a:gd name="T42" fmla="*/ 27525514 w 1238"/>
                <a:gd name="T43" fmla="*/ 273733333 h 2120"/>
                <a:gd name="T44" fmla="*/ 24149594 w 1238"/>
                <a:gd name="T45" fmla="*/ 274901045 h 2120"/>
                <a:gd name="T46" fmla="*/ 33367884 w 1238"/>
                <a:gd name="T47" fmla="*/ 265690097 h 2120"/>
                <a:gd name="T48" fmla="*/ 42456817 w 1238"/>
                <a:gd name="T49" fmla="*/ 248565578 h 2120"/>
                <a:gd name="T50" fmla="*/ 45962095 w 1238"/>
                <a:gd name="T51" fmla="*/ 235981520 h 2120"/>
                <a:gd name="T52" fmla="*/ 45962095 w 1238"/>
                <a:gd name="T53" fmla="*/ 230273347 h 2120"/>
                <a:gd name="T54" fmla="*/ 41288271 w 1238"/>
                <a:gd name="T55" fmla="*/ 211851450 h 2120"/>
                <a:gd name="T56" fmla="*/ 29862606 w 1238"/>
                <a:gd name="T57" fmla="*/ 195894643 h 2120"/>
                <a:gd name="T58" fmla="*/ 17268395 w 1238"/>
                <a:gd name="T59" fmla="*/ 179807810 h 2120"/>
                <a:gd name="T60" fmla="*/ 8049744 w 1238"/>
                <a:gd name="T61" fmla="*/ 161515579 h 2120"/>
                <a:gd name="T62" fmla="*/ 1168546 w 1238"/>
                <a:gd name="T63" fmla="*/ 140888285 h 2120"/>
                <a:gd name="T64" fmla="*/ 1168546 w 1238"/>
                <a:gd name="T65" fmla="*/ 120260990 h 2120"/>
                <a:gd name="T66" fmla="*/ 2337092 w 1238"/>
                <a:gd name="T67" fmla="*/ 110012356 h 2120"/>
                <a:gd name="T68" fmla="*/ 10386837 w 1238"/>
                <a:gd name="T69" fmla="*/ 91590460 h 2120"/>
                <a:gd name="T70" fmla="*/ 22981047 w 1238"/>
                <a:gd name="T71" fmla="*/ 74465941 h 2120"/>
                <a:gd name="T72" fmla="*/ 37912350 w 1238"/>
                <a:gd name="T73" fmla="*/ 59546819 h 212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38" h="2120">
                  <a:moveTo>
                    <a:pt x="354" y="415"/>
                  </a:moveTo>
                  <a:lnTo>
                    <a:pt x="354" y="415"/>
                  </a:lnTo>
                  <a:lnTo>
                    <a:pt x="451" y="344"/>
                  </a:lnTo>
                  <a:lnTo>
                    <a:pt x="557" y="282"/>
                  </a:lnTo>
                  <a:lnTo>
                    <a:pt x="672" y="221"/>
                  </a:lnTo>
                  <a:lnTo>
                    <a:pt x="778" y="168"/>
                  </a:lnTo>
                  <a:lnTo>
                    <a:pt x="1008" y="79"/>
                  </a:lnTo>
                  <a:lnTo>
                    <a:pt x="1237" y="0"/>
                  </a:lnTo>
                  <a:lnTo>
                    <a:pt x="866" y="238"/>
                  </a:lnTo>
                  <a:lnTo>
                    <a:pt x="690" y="371"/>
                  </a:lnTo>
                  <a:lnTo>
                    <a:pt x="601" y="433"/>
                  </a:lnTo>
                  <a:lnTo>
                    <a:pt x="522" y="512"/>
                  </a:lnTo>
                  <a:lnTo>
                    <a:pt x="460" y="565"/>
                  </a:lnTo>
                  <a:lnTo>
                    <a:pt x="407" y="627"/>
                  </a:lnTo>
                  <a:lnTo>
                    <a:pt x="363" y="697"/>
                  </a:lnTo>
                  <a:lnTo>
                    <a:pt x="336" y="777"/>
                  </a:lnTo>
                  <a:lnTo>
                    <a:pt x="318" y="839"/>
                  </a:lnTo>
                  <a:lnTo>
                    <a:pt x="318" y="892"/>
                  </a:lnTo>
                  <a:lnTo>
                    <a:pt x="327" y="953"/>
                  </a:lnTo>
                  <a:lnTo>
                    <a:pt x="354" y="1015"/>
                  </a:lnTo>
                  <a:lnTo>
                    <a:pt x="398" y="1104"/>
                  </a:lnTo>
                  <a:lnTo>
                    <a:pt x="460" y="1192"/>
                  </a:lnTo>
                  <a:lnTo>
                    <a:pt x="522" y="1280"/>
                  </a:lnTo>
                  <a:lnTo>
                    <a:pt x="575" y="1368"/>
                  </a:lnTo>
                  <a:lnTo>
                    <a:pt x="601" y="1413"/>
                  </a:lnTo>
                  <a:lnTo>
                    <a:pt x="619" y="1448"/>
                  </a:lnTo>
                  <a:lnTo>
                    <a:pt x="637" y="1536"/>
                  </a:lnTo>
                  <a:lnTo>
                    <a:pt x="628" y="1624"/>
                  </a:lnTo>
                  <a:lnTo>
                    <a:pt x="619" y="1669"/>
                  </a:lnTo>
                  <a:lnTo>
                    <a:pt x="601" y="1713"/>
                  </a:lnTo>
                  <a:lnTo>
                    <a:pt x="575" y="1775"/>
                  </a:lnTo>
                  <a:lnTo>
                    <a:pt x="539" y="1828"/>
                  </a:lnTo>
                  <a:lnTo>
                    <a:pt x="495" y="1881"/>
                  </a:lnTo>
                  <a:lnTo>
                    <a:pt x="451" y="1925"/>
                  </a:lnTo>
                  <a:lnTo>
                    <a:pt x="354" y="2013"/>
                  </a:lnTo>
                  <a:lnTo>
                    <a:pt x="239" y="2084"/>
                  </a:lnTo>
                  <a:lnTo>
                    <a:pt x="212" y="2110"/>
                  </a:lnTo>
                  <a:lnTo>
                    <a:pt x="204" y="2119"/>
                  </a:lnTo>
                  <a:lnTo>
                    <a:pt x="186" y="2119"/>
                  </a:lnTo>
                  <a:lnTo>
                    <a:pt x="257" y="2048"/>
                  </a:lnTo>
                  <a:lnTo>
                    <a:pt x="310" y="1969"/>
                  </a:lnTo>
                  <a:lnTo>
                    <a:pt x="327" y="1916"/>
                  </a:lnTo>
                  <a:lnTo>
                    <a:pt x="345" y="1872"/>
                  </a:lnTo>
                  <a:lnTo>
                    <a:pt x="354" y="1819"/>
                  </a:lnTo>
                  <a:lnTo>
                    <a:pt x="354" y="1775"/>
                  </a:lnTo>
                  <a:lnTo>
                    <a:pt x="345" y="1695"/>
                  </a:lnTo>
                  <a:lnTo>
                    <a:pt x="318" y="1633"/>
                  </a:lnTo>
                  <a:lnTo>
                    <a:pt x="274" y="1572"/>
                  </a:lnTo>
                  <a:lnTo>
                    <a:pt x="230" y="1510"/>
                  </a:lnTo>
                  <a:lnTo>
                    <a:pt x="133" y="1386"/>
                  </a:lnTo>
                  <a:lnTo>
                    <a:pt x="98" y="1315"/>
                  </a:lnTo>
                  <a:lnTo>
                    <a:pt x="62" y="1245"/>
                  </a:lnTo>
                  <a:lnTo>
                    <a:pt x="36" y="1165"/>
                  </a:lnTo>
                  <a:lnTo>
                    <a:pt x="9" y="1086"/>
                  </a:lnTo>
                  <a:lnTo>
                    <a:pt x="0" y="1006"/>
                  </a:lnTo>
                  <a:lnTo>
                    <a:pt x="9" y="927"/>
                  </a:lnTo>
                  <a:lnTo>
                    <a:pt x="18" y="848"/>
                  </a:lnTo>
                  <a:lnTo>
                    <a:pt x="45" y="777"/>
                  </a:lnTo>
                  <a:lnTo>
                    <a:pt x="80" y="706"/>
                  </a:lnTo>
                  <a:lnTo>
                    <a:pt x="124" y="636"/>
                  </a:lnTo>
                  <a:lnTo>
                    <a:pt x="177" y="574"/>
                  </a:lnTo>
                  <a:lnTo>
                    <a:pt x="230" y="512"/>
                  </a:lnTo>
                  <a:lnTo>
                    <a:pt x="292" y="459"/>
                  </a:lnTo>
                  <a:lnTo>
                    <a:pt x="354" y="415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Freeform 3"/>
            <p:cNvSpPr>
              <a:spLocks noChangeArrowheads="1"/>
            </p:cNvSpPr>
            <p:nvPr/>
          </p:nvSpPr>
          <p:spPr bwMode="gray">
            <a:xfrm>
              <a:off x="5897563" y="2530475"/>
              <a:ext cx="322262" cy="393700"/>
            </a:xfrm>
            <a:custGeom>
              <a:avLst/>
              <a:gdLst>
                <a:gd name="T0" fmla="*/ 16018551 w 893"/>
                <a:gd name="T1" fmla="*/ 12539435 h 1095"/>
                <a:gd name="T2" fmla="*/ 29953044 w 893"/>
                <a:gd name="T3" fmla="*/ 3490447 h 1095"/>
                <a:gd name="T4" fmla="*/ 45971595 w 893"/>
                <a:gd name="T5" fmla="*/ 0 h 1095"/>
                <a:gd name="T6" fmla="*/ 54045827 w 893"/>
                <a:gd name="T7" fmla="*/ 0 h 1095"/>
                <a:gd name="T8" fmla="*/ 67850406 w 893"/>
                <a:gd name="T9" fmla="*/ 0 h 1095"/>
                <a:gd name="T10" fmla="*/ 81654984 w 893"/>
                <a:gd name="T11" fmla="*/ 4653929 h 1095"/>
                <a:gd name="T12" fmla="*/ 94287438 w 893"/>
                <a:gd name="T13" fmla="*/ 10341546 h 1095"/>
                <a:gd name="T14" fmla="*/ 100147698 w 893"/>
                <a:gd name="T15" fmla="*/ 14866040 h 1095"/>
                <a:gd name="T16" fmla="*/ 107050168 w 893"/>
                <a:gd name="T17" fmla="*/ 24044463 h 1095"/>
                <a:gd name="T18" fmla="*/ 112780152 w 893"/>
                <a:gd name="T19" fmla="*/ 34256934 h 1095"/>
                <a:gd name="T20" fmla="*/ 114994124 w 893"/>
                <a:gd name="T21" fmla="*/ 45761962 h 1095"/>
                <a:gd name="T22" fmla="*/ 114994124 w 893"/>
                <a:gd name="T23" fmla="*/ 57137915 h 1095"/>
                <a:gd name="T24" fmla="*/ 113952276 w 893"/>
                <a:gd name="T25" fmla="*/ 63989373 h 1095"/>
                <a:gd name="T26" fmla="*/ 109264140 w 893"/>
                <a:gd name="T27" fmla="*/ 76528808 h 1095"/>
                <a:gd name="T28" fmla="*/ 96631686 w 893"/>
                <a:gd name="T29" fmla="*/ 92429255 h 1095"/>
                <a:gd name="T30" fmla="*/ 86343481 w 893"/>
                <a:gd name="T31" fmla="*/ 102770801 h 1095"/>
                <a:gd name="T32" fmla="*/ 66678281 w 893"/>
                <a:gd name="T33" fmla="*/ 115310236 h 1095"/>
                <a:gd name="T34" fmla="*/ 44799470 w 893"/>
                <a:gd name="T35" fmla="*/ 126686188 h 1095"/>
                <a:gd name="T36" fmla="*/ 0 w 893"/>
                <a:gd name="T37" fmla="*/ 141422793 h 1095"/>
                <a:gd name="T38" fmla="*/ 5730345 w 893"/>
                <a:gd name="T39" fmla="*/ 136898299 h 1095"/>
                <a:gd name="T40" fmla="*/ 23050935 w 893"/>
                <a:gd name="T41" fmla="*/ 126686188 h 1095"/>
                <a:gd name="T42" fmla="*/ 55217952 w 893"/>
                <a:gd name="T43" fmla="*/ 102770801 h 1095"/>
                <a:gd name="T44" fmla="*/ 70194654 w 893"/>
                <a:gd name="T45" fmla="*/ 89067884 h 1095"/>
                <a:gd name="T46" fmla="*/ 77096763 w 893"/>
                <a:gd name="T47" fmla="*/ 78855413 h 1095"/>
                <a:gd name="T48" fmla="*/ 83999232 w 893"/>
                <a:gd name="T49" fmla="*/ 61662409 h 1095"/>
                <a:gd name="T50" fmla="*/ 86343481 w 893"/>
                <a:gd name="T51" fmla="*/ 49122974 h 1095"/>
                <a:gd name="T52" fmla="*/ 85171357 w 893"/>
                <a:gd name="T53" fmla="*/ 43435357 h 1095"/>
                <a:gd name="T54" fmla="*/ 79441011 w 893"/>
                <a:gd name="T55" fmla="*/ 29732440 h 1095"/>
                <a:gd name="T56" fmla="*/ 70194654 w 893"/>
                <a:gd name="T57" fmla="*/ 18356487 h 1095"/>
                <a:gd name="T58" fmla="*/ 57562200 w 893"/>
                <a:gd name="T59" fmla="*/ 11505029 h 1095"/>
                <a:gd name="T60" fmla="*/ 42585498 w 893"/>
                <a:gd name="T61" fmla="*/ 8014941 h 1095"/>
                <a:gd name="T62" fmla="*/ 36855513 w 893"/>
                <a:gd name="T63" fmla="*/ 8014941 h 1095"/>
                <a:gd name="T64" fmla="*/ 16018551 w 893"/>
                <a:gd name="T65" fmla="*/ 12539435 h 10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893" h="1095">
                  <a:moveTo>
                    <a:pt x="123" y="97"/>
                  </a:moveTo>
                  <a:lnTo>
                    <a:pt x="123" y="97"/>
                  </a:lnTo>
                  <a:lnTo>
                    <a:pt x="177" y="53"/>
                  </a:lnTo>
                  <a:lnTo>
                    <a:pt x="230" y="27"/>
                  </a:lnTo>
                  <a:lnTo>
                    <a:pt x="291" y="9"/>
                  </a:lnTo>
                  <a:lnTo>
                    <a:pt x="353" y="0"/>
                  </a:lnTo>
                  <a:lnTo>
                    <a:pt x="415" y="0"/>
                  </a:lnTo>
                  <a:lnTo>
                    <a:pt x="468" y="0"/>
                  </a:lnTo>
                  <a:lnTo>
                    <a:pt x="521" y="0"/>
                  </a:lnTo>
                  <a:lnTo>
                    <a:pt x="574" y="18"/>
                  </a:lnTo>
                  <a:lnTo>
                    <a:pt x="627" y="36"/>
                  </a:lnTo>
                  <a:lnTo>
                    <a:pt x="671" y="53"/>
                  </a:lnTo>
                  <a:lnTo>
                    <a:pt x="724" y="80"/>
                  </a:lnTo>
                  <a:lnTo>
                    <a:pt x="769" y="115"/>
                  </a:lnTo>
                  <a:lnTo>
                    <a:pt x="795" y="150"/>
                  </a:lnTo>
                  <a:lnTo>
                    <a:pt x="822" y="186"/>
                  </a:lnTo>
                  <a:lnTo>
                    <a:pt x="848" y="221"/>
                  </a:lnTo>
                  <a:lnTo>
                    <a:pt x="866" y="265"/>
                  </a:lnTo>
                  <a:lnTo>
                    <a:pt x="883" y="309"/>
                  </a:lnTo>
                  <a:lnTo>
                    <a:pt x="883" y="354"/>
                  </a:lnTo>
                  <a:lnTo>
                    <a:pt x="892" y="398"/>
                  </a:lnTo>
                  <a:lnTo>
                    <a:pt x="883" y="442"/>
                  </a:lnTo>
                  <a:lnTo>
                    <a:pt x="875" y="495"/>
                  </a:lnTo>
                  <a:lnTo>
                    <a:pt x="857" y="548"/>
                  </a:lnTo>
                  <a:lnTo>
                    <a:pt x="839" y="592"/>
                  </a:lnTo>
                  <a:lnTo>
                    <a:pt x="804" y="636"/>
                  </a:lnTo>
                  <a:lnTo>
                    <a:pt x="742" y="715"/>
                  </a:lnTo>
                  <a:lnTo>
                    <a:pt x="663" y="795"/>
                  </a:lnTo>
                  <a:lnTo>
                    <a:pt x="592" y="848"/>
                  </a:lnTo>
                  <a:lnTo>
                    <a:pt x="512" y="892"/>
                  </a:lnTo>
                  <a:lnTo>
                    <a:pt x="433" y="936"/>
                  </a:lnTo>
                  <a:lnTo>
                    <a:pt x="344" y="980"/>
                  </a:lnTo>
                  <a:lnTo>
                    <a:pt x="177" y="1042"/>
                  </a:lnTo>
                  <a:lnTo>
                    <a:pt x="0" y="1094"/>
                  </a:lnTo>
                  <a:lnTo>
                    <a:pt x="44" y="1059"/>
                  </a:lnTo>
                  <a:lnTo>
                    <a:pt x="177" y="980"/>
                  </a:lnTo>
                  <a:lnTo>
                    <a:pt x="309" y="892"/>
                  </a:lnTo>
                  <a:lnTo>
                    <a:pt x="424" y="795"/>
                  </a:lnTo>
                  <a:lnTo>
                    <a:pt x="486" y="742"/>
                  </a:lnTo>
                  <a:lnTo>
                    <a:pt x="539" y="689"/>
                  </a:lnTo>
                  <a:lnTo>
                    <a:pt x="592" y="610"/>
                  </a:lnTo>
                  <a:lnTo>
                    <a:pt x="636" y="521"/>
                  </a:lnTo>
                  <a:lnTo>
                    <a:pt x="645" y="477"/>
                  </a:lnTo>
                  <a:lnTo>
                    <a:pt x="654" y="424"/>
                  </a:lnTo>
                  <a:lnTo>
                    <a:pt x="663" y="380"/>
                  </a:lnTo>
                  <a:lnTo>
                    <a:pt x="654" y="336"/>
                  </a:lnTo>
                  <a:lnTo>
                    <a:pt x="636" y="274"/>
                  </a:lnTo>
                  <a:lnTo>
                    <a:pt x="610" y="230"/>
                  </a:lnTo>
                  <a:lnTo>
                    <a:pt x="574" y="186"/>
                  </a:lnTo>
                  <a:lnTo>
                    <a:pt x="539" y="142"/>
                  </a:lnTo>
                  <a:lnTo>
                    <a:pt x="495" y="115"/>
                  </a:lnTo>
                  <a:lnTo>
                    <a:pt x="442" y="89"/>
                  </a:lnTo>
                  <a:lnTo>
                    <a:pt x="389" y="71"/>
                  </a:lnTo>
                  <a:lnTo>
                    <a:pt x="327" y="62"/>
                  </a:lnTo>
                  <a:lnTo>
                    <a:pt x="283" y="62"/>
                  </a:lnTo>
                  <a:lnTo>
                    <a:pt x="230" y="71"/>
                  </a:lnTo>
                  <a:lnTo>
                    <a:pt x="123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Freeform 4"/>
            <p:cNvSpPr>
              <a:spLocks noChangeArrowheads="1"/>
            </p:cNvSpPr>
            <p:nvPr/>
          </p:nvSpPr>
          <p:spPr bwMode="gray">
            <a:xfrm>
              <a:off x="4892675" y="2549525"/>
              <a:ext cx="1011238" cy="174625"/>
            </a:xfrm>
            <a:custGeom>
              <a:avLst/>
              <a:gdLst>
                <a:gd name="T0" fmla="*/ 22922714 w 2810"/>
                <a:gd name="T1" fmla="*/ 21600431 h 487"/>
                <a:gd name="T2" fmla="*/ 73301080 w 2810"/>
                <a:gd name="T3" fmla="*/ 5657205 h 487"/>
                <a:gd name="T4" fmla="*/ 99591109 w 2810"/>
                <a:gd name="T5" fmla="*/ 1157115 h 487"/>
                <a:gd name="T6" fmla="*/ 125881137 w 2810"/>
                <a:gd name="T7" fmla="*/ 0 h 487"/>
                <a:gd name="T8" fmla="*/ 95058171 w 2810"/>
                <a:gd name="T9" fmla="*/ 7971793 h 487"/>
                <a:gd name="T10" fmla="*/ 65271634 w 2810"/>
                <a:gd name="T11" fmla="*/ 19286202 h 487"/>
                <a:gd name="T12" fmla="*/ 58407811 w 2810"/>
                <a:gd name="T13" fmla="*/ 23915019 h 487"/>
                <a:gd name="T14" fmla="*/ 52709611 w 2810"/>
                <a:gd name="T15" fmla="*/ 29572224 h 487"/>
                <a:gd name="T16" fmla="*/ 52709611 w 2810"/>
                <a:gd name="T17" fmla="*/ 31886453 h 487"/>
                <a:gd name="T18" fmla="*/ 57242189 w 2810"/>
                <a:gd name="T19" fmla="*/ 36386543 h 487"/>
                <a:gd name="T20" fmla="*/ 66437257 w 2810"/>
                <a:gd name="T21" fmla="*/ 39729518 h 487"/>
                <a:gd name="T22" fmla="*/ 96223794 w 2810"/>
                <a:gd name="T23" fmla="*/ 43200862 h 487"/>
                <a:gd name="T24" fmla="*/ 129377646 w 2810"/>
                <a:gd name="T25" fmla="*/ 44358336 h 487"/>
                <a:gd name="T26" fmla="*/ 198016595 w 2810"/>
                <a:gd name="T27" fmla="*/ 43200862 h 487"/>
                <a:gd name="T28" fmla="*/ 231040893 w 2810"/>
                <a:gd name="T29" fmla="*/ 42043748 h 487"/>
                <a:gd name="T30" fmla="*/ 297478150 w 2810"/>
                <a:gd name="T31" fmla="*/ 35229428 h 487"/>
                <a:gd name="T32" fmla="*/ 363785853 w 2810"/>
                <a:gd name="T33" fmla="*/ 26100521 h 487"/>
                <a:gd name="T34" fmla="*/ 335294132 w 2810"/>
                <a:gd name="T35" fmla="*/ 40886633 h 487"/>
                <a:gd name="T36" fmla="*/ 331797624 w 2810"/>
                <a:gd name="T37" fmla="*/ 43200862 h 487"/>
                <a:gd name="T38" fmla="*/ 320400864 w 2810"/>
                <a:gd name="T39" fmla="*/ 46543838 h 487"/>
                <a:gd name="T40" fmla="*/ 299809395 w 2810"/>
                <a:gd name="T41" fmla="*/ 50015540 h 487"/>
                <a:gd name="T42" fmla="*/ 237904716 w 2810"/>
                <a:gd name="T43" fmla="*/ 59015720 h 487"/>
                <a:gd name="T44" fmla="*/ 155667675 w 2810"/>
                <a:gd name="T45" fmla="*/ 62487064 h 487"/>
                <a:gd name="T46" fmla="*/ 123679446 w 2810"/>
                <a:gd name="T47" fmla="*/ 62487064 h 487"/>
                <a:gd name="T48" fmla="*/ 91561663 w 2810"/>
                <a:gd name="T49" fmla="*/ 61329949 h 487"/>
                <a:gd name="T50" fmla="*/ 38981605 w 2810"/>
                <a:gd name="T51" fmla="*/ 55672745 h 487"/>
                <a:gd name="T52" fmla="*/ 20591829 w 2810"/>
                <a:gd name="T53" fmla="*/ 51172655 h 487"/>
                <a:gd name="T54" fmla="*/ 5827754 w 2810"/>
                <a:gd name="T55" fmla="*/ 45386723 h 487"/>
                <a:gd name="T56" fmla="*/ 2331245 w 2810"/>
                <a:gd name="T57" fmla="*/ 43200862 h 487"/>
                <a:gd name="T58" fmla="*/ 0 w 2810"/>
                <a:gd name="T59" fmla="*/ 38700773 h 487"/>
                <a:gd name="T60" fmla="*/ 1165623 w 2810"/>
                <a:gd name="T61" fmla="*/ 34072314 h 487"/>
                <a:gd name="T62" fmla="*/ 6863823 w 2810"/>
                <a:gd name="T63" fmla="*/ 30729339 h 487"/>
                <a:gd name="T64" fmla="*/ 22922714 w 2810"/>
                <a:gd name="T65" fmla="*/ 21600431 h 48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810" h="487">
                  <a:moveTo>
                    <a:pt x="177" y="168"/>
                  </a:moveTo>
                  <a:lnTo>
                    <a:pt x="177" y="168"/>
                  </a:lnTo>
                  <a:lnTo>
                    <a:pt x="372" y="97"/>
                  </a:lnTo>
                  <a:lnTo>
                    <a:pt x="566" y="44"/>
                  </a:lnTo>
                  <a:lnTo>
                    <a:pt x="663" y="18"/>
                  </a:lnTo>
                  <a:lnTo>
                    <a:pt x="769" y="9"/>
                  </a:lnTo>
                  <a:lnTo>
                    <a:pt x="875" y="0"/>
                  </a:lnTo>
                  <a:lnTo>
                    <a:pt x="972" y="0"/>
                  </a:lnTo>
                  <a:lnTo>
                    <a:pt x="734" y="62"/>
                  </a:lnTo>
                  <a:lnTo>
                    <a:pt x="619" y="106"/>
                  </a:lnTo>
                  <a:lnTo>
                    <a:pt x="504" y="150"/>
                  </a:lnTo>
                  <a:lnTo>
                    <a:pt x="451" y="186"/>
                  </a:lnTo>
                  <a:lnTo>
                    <a:pt x="425" y="203"/>
                  </a:lnTo>
                  <a:lnTo>
                    <a:pt x="407" y="230"/>
                  </a:lnTo>
                  <a:lnTo>
                    <a:pt x="407" y="248"/>
                  </a:lnTo>
                  <a:lnTo>
                    <a:pt x="416" y="265"/>
                  </a:lnTo>
                  <a:lnTo>
                    <a:pt x="442" y="283"/>
                  </a:lnTo>
                  <a:lnTo>
                    <a:pt x="513" y="309"/>
                  </a:lnTo>
                  <a:lnTo>
                    <a:pt x="592" y="318"/>
                  </a:lnTo>
                  <a:lnTo>
                    <a:pt x="743" y="336"/>
                  </a:lnTo>
                  <a:lnTo>
                    <a:pt x="999" y="345"/>
                  </a:lnTo>
                  <a:lnTo>
                    <a:pt x="1264" y="345"/>
                  </a:lnTo>
                  <a:lnTo>
                    <a:pt x="1529" y="336"/>
                  </a:lnTo>
                  <a:lnTo>
                    <a:pt x="1784" y="327"/>
                  </a:lnTo>
                  <a:lnTo>
                    <a:pt x="2041" y="301"/>
                  </a:lnTo>
                  <a:lnTo>
                    <a:pt x="2297" y="274"/>
                  </a:lnTo>
                  <a:lnTo>
                    <a:pt x="2809" y="203"/>
                  </a:lnTo>
                  <a:lnTo>
                    <a:pt x="2695" y="256"/>
                  </a:lnTo>
                  <a:lnTo>
                    <a:pt x="2589" y="318"/>
                  </a:lnTo>
                  <a:lnTo>
                    <a:pt x="2562" y="336"/>
                  </a:lnTo>
                  <a:lnTo>
                    <a:pt x="2536" y="345"/>
                  </a:lnTo>
                  <a:lnTo>
                    <a:pt x="2474" y="362"/>
                  </a:lnTo>
                  <a:lnTo>
                    <a:pt x="2315" y="389"/>
                  </a:lnTo>
                  <a:lnTo>
                    <a:pt x="2156" y="415"/>
                  </a:lnTo>
                  <a:lnTo>
                    <a:pt x="1837" y="459"/>
                  </a:lnTo>
                  <a:lnTo>
                    <a:pt x="1520" y="477"/>
                  </a:lnTo>
                  <a:lnTo>
                    <a:pt x="1202" y="486"/>
                  </a:lnTo>
                  <a:lnTo>
                    <a:pt x="955" y="486"/>
                  </a:lnTo>
                  <a:lnTo>
                    <a:pt x="707" y="477"/>
                  </a:lnTo>
                  <a:lnTo>
                    <a:pt x="433" y="451"/>
                  </a:lnTo>
                  <a:lnTo>
                    <a:pt x="301" y="433"/>
                  </a:lnTo>
                  <a:lnTo>
                    <a:pt x="159" y="398"/>
                  </a:lnTo>
                  <a:lnTo>
                    <a:pt x="89" y="380"/>
                  </a:lnTo>
                  <a:lnTo>
                    <a:pt x="45" y="353"/>
                  </a:lnTo>
                  <a:lnTo>
                    <a:pt x="18" y="336"/>
                  </a:lnTo>
                  <a:lnTo>
                    <a:pt x="0" y="318"/>
                  </a:lnTo>
                  <a:lnTo>
                    <a:pt x="0" y="301"/>
                  </a:lnTo>
                  <a:lnTo>
                    <a:pt x="0" y="283"/>
                  </a:lnTo>
                  <a:lnTo>
                    <a:pt x="9" y="265"/>
                  </a:lnTo>
                  <a:lnTo>
                    <a:pt x="53" y="239"/>
                  </a:lnTo>
                  <a:lnTo>
                    <a:pt x="89" y="212"/>
                  </a:lnTo>
                  <a:lnTo>
                    <a:pt x="177" y="168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Freeform 5"/>
            <p:cNvSpPr>
              <a:spLocks noChangeArrowheads="1"/>
            </p:cNvSpPr>
            <p:nvPr/>
          </p:nvSpPr>
          <p:spPr bwMode="gray">
            <a:xfrm>
              <a:off x="5053013" y="2778125"/>
              <a:ext cx="776287" cy="161925"/>
            </a:xfrm>
            <a:custGeom>
              <a:avLst/>
              <a:gdLst>
                <a:gd name="T0" fmla="*/ 6871004 w 2156"/>
                <a:gd name="T1" fmla="*/ 14890263 h 450"/>
                <a:gd name="T2" fmla="*/ 6871004 w 2156"/>
                <a:gd name="T3" fmla="*/ 14890263 h 450"/>
                <a:gd name="T4" fmla="*/ 14908959 w 2156"/>
                <a:gd name="T5" fmla="*/ 10228982 h 450"/>
                <a:gd name="T6" fmla="*/ 21779963 w 2156"/>
                <a:gd name="T7" fmla="*/ 5697241 h 450"/>
                <a:gd name="T8" fmla="*/ 37855513 w 2156"/>
                <a:gd name="T9" fmla="*/ 0 h 450"/>
                <a:gd name="T10" fmla="*/ 37855513 w 2156"/>
                <a:gd name="T11" fmla="*/ 0 h 450"/>
                <a:gd name="T12" fmla="*/ 33188430 w 2156"/>
                <a:gd name="T13" fmla="*/ 6862382 h 450"/>
                <a:gd name="T14" fmla="*/ 30984509 w 2156"/>
                <a:gd name="T15" fmla="*/ 10228982 h 450"/>
                <a:gd name="T16" fmla="*/ 29817918 w 2156"/>
                <a:gd name="T17" fmla="*/ 13724763 h 450"/>
                <a:gd name="T18" fmla="*/ 29817918 w 2156"/>
                <a:gd name="T19" fmla="*/ 13724763 h 450"/>
                <a:gd name="T20" fmla="*/ 29817918 w 2156"/>
                <a:gd name="T21" fmla="*/ 16055404 h 450"/>
                <a:gd name="T22" fmla="*/ 30984509 w 2156"/>
                <a:gd name="T23" fmla="*/ 18256864 h 450"/>
                <a:gd name="T24" fmla="*/ 35521971 w 2156"/>
                <a:gd name="T25" fmla="*/ 21752645 h 450"/>
                <a:gd name="T26" fmla="*/ 35521971 w 2156"/>
                <a:gd name="T27" fmla="*/ 21752645 h 450"/>
                <a:gd name="T28" fmla="*/ 44726517 w 2156"/>
                <a:gd name="T29" fmla="*/ 25119245 h 450"/>
                <a:gd name="T30" fmla="*/ 53931423 w 2156"/>
                <a:gd name="T31" fmla="*/ 27449886 h 450"/>
                <a:gd name="T32" fmla="*/ 53931423 w 2156"/>
                <a:gd name="T33" fmla="*/ 27449886 h 450"/>
                <a:gd name="T34" fmla="*/ 80248489 w 2156"/>
                <a:gd name="T35" fmla="*/ 29780526 h 450"/>
                <a:gd name="T36" fmla="*/ 105399323 w 2156"/>
                <a:gd name="T37" fmla="*/ 30816127 h 450"/>
                <a:gd name="T38" fmla="*/ 130679419 w 2156"/>
                <a:gd name="T39" fmla="*/ 30816127 h 450"/>
                <a:gd name="T40" fmla="*/ 156867223 w 2156"/>
                <a:gd name="T41" fmla="*/ 30816127 h 450"/>
                <a:gd name="T42" fmla="*/ 156867223 w 2156"/>
                <a:gd name="T43" fmla="*/ 30816127 h 450"/>
                <a:gd name="T44" fmla="*/ 179814137 w 2156"/>
                <a:gd name="T45" fmla="*/ 28615026 h 450"/>
                <a:gd name="T46" fmla="*/ 203798021 w 2156"/>
                <a:gd name="T47" fmla="*/ 26284386 h 450"/>
                <a:gd name="T48" fmla="*/ 249691129 w 2156"/>
                <a:gd name="T49" fmla="*/ 18256864 h 450"/>
                <a:gd name="T50" fmla="*/ 249691129 w 2156"/>
                <a:gd name="T51" fmla="*/ 18256864 h 450"/>
                <a:gd name="T52" fmla="*/ 256562493 w 2156"/>
                <a:gd name="T53" fmla="*/ 23953745 h 450"/>
                <a:gd name="T54" fmla="*/ 263433498 w 2156"/>
                <a:gd name="T55" fmla="*/ 28615026 h 450"/>
                <a:gd name="T56" fmla="*/ 279379426 w 2156"/>
                <a:gd name="T57" fmla="*/ 36642908 h 450"/>
                <a:gd name="T58" fmla="*/ 279379426 w 2156"/>
                <a:gd name="T59" fmla="*/ 36642908 h 450"/>
                <a:gd name="T60" fmla="*/ 250728459 w 2156"/>
                <a:gd name="T61" fmla="*/ 43505289 h 450"/>
                <a:gd name="T62" fmla="*/ 222207113 w 2156"/>
                <a:gd name="T63" fmla="*/ 49072991 h 450"/>
                <a:gd name="T64" fmla="*/ 193556146 w 2156"/>
                <a:gd name="T65" fmla="*/ 53604732 h 450"/>
                <a:gd name="T66" fmla="*/ 164905178 w 2156"/>
                <a:gd name="T67" fmla="*/ 56971332 h 450"/>
                <a:gd name="T68" fmla="*/ 164905178 w 2156"/>
                <a:gd name="T69" fmla="*/ 56971332 h 450"/>
                <a:gd name="T70" fmla="*/ 137550423 w 2156"/>
                <a:gd name="T71" fmla="*/ 58136473 h 450"/>
                <a:gd name="T72" fmla="*/ 110066407 w 2156"/>
                <a:gd name="T73" fmla="*/ 58136473 h 450"/>
                <a:gd name="T74" fmla="*/ 82452409 w 2156"/>
                <a:gd name="T75" fmla="*/ 55935372 h 450"/>
                <a:gd name="T76" fmla="*/ 54968393 w 2156"/>
                <a:gd name="T77" fmla="*/ 52439591 h 450"/>
                <a:gd name="T78" fmla="*/ 54968393 w 2156"/>
                <a:gd name="T79" fmla="*/ 52439591 h 450"/>
                <a:gd name="T80" fmla="*/ 34355381 w 2156"/>
                <a:gd name="T81" fmla="*/ 47907490 h 450"/>
                <a:gd name="T82" fmla="*/ 24113505 w 2156"/>
                <a:gd name="T83" fmla="*/ 45706390 h 450"/>
                <a:gd name="T84" fmla="*/ 13742008 w 2156"/>
                <a:gd name="T85" fmla="*/ 41174649 h 450"/>
                <a:gd name="T86" fmla="*/ 13742008 w 2156"/>
                <a:gd name="T87" fmla="*/ 41174649 h 450"/>
                <a:gd name="T88" fmla="*/ 5704413 w 2156"/>
                <a:gd name="T89" fmla="*/ 35477408 h 450"/>
                <a:gd name="T90" fmla="*/ 2333542 w 2156"/>
                <a:gd name="T91" fmla="*/ 31981627 h 450"/>
                <a:gd name="T92" fmla="*/ 0 w 2156"/>
                <a:gd name="T93" fmla="*/ 28615026 h 450"/>
                <a:gd name="T94" fmla="*/ 0 w 2156"/>
                <a:gd name="T95" fmla="*/ 28615026 h 450"/>
                <a:gd name="T96" fmla="*/ 0 w 2156"/>
                <a:gd name="T97" fmla="*/ 23953745 h 450"/>
                <a:gd name="T98" fmla="*/ 2333542 w 2156"/>
                <a:gd name="T99" fmla="*/ 20587504 h 450"/>
                <a:gd name="T100" fmla="*/ 4667084 w 2156"/>
                <a:gd name="T101" fmla="*/ 17091364 h 450"/>
                <a:gd name="T102" fmla="*/ 6871004 w 2156"/>
                <a:gd name="T103" fmla="*/ 14890263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56" h="450">
                  <a:moveTo>
                    <a:pt x="53" y="115"/>
                  </a:moveTo>
                  <a:lnTo>
                    <a:pt x="53" y="115"/>
                  </a:lnTo>
                  <a:lnTo>
                    <a:pt x="115" y="79"/>
                  </a:lnTo>
                  <a:lnTo>
                    <a:pt x="168" y="44"/>
                  </a:lnTo>
                  <a:lnTo>
                    <a:pt x="292" y="0"/>
                  </a:lnTo>
                  <a:lnTo>
                    <a:pt x="256" y="53"/>
                  </a:lnTo>
                  <a:lnTo>
                    <a:pt x="239" y="79"/>
                  </a:lnTo>
                  <a:lnTo>
                    <a:pt x="230" y="106"/>
                  </a:lnTo>
                  <a:lnTo>
                    <a:pt x="230" y="124"/>
                  </a:lnTo>
                  <a:lnTo>
                    <a:pt x="239" y="141"/>
                  </a:lnTo>
                  <a:lnTo>
                    <a:pt x="274" y="168"/>
                  </a:lnTo>
                  <a:lnTo>
                    <a:pt x="345" y="194"/>
                  </a:lnTo>
                  <a:lnTo>
                    <a:pt x="416" y="212"/>
                  </a:lnTo>
                  <a:lnTo>
                    <a:pt x="619" y="230"/>
                  </a:lnTo>
                  <a:lnTo>
                    <a:pt x="813" y="238"/>
                  </a:lnTo>
                  <a:lnTo>
                    <a:pt x="1008" y="238"/>
                  </a:lnTo>
                  <a:lnTo>
                    <a:pt x="1210" y="238"/>
                  </a:lnTo>
                  <a:lnTo>
                    <a:pt x="1387" y="221"/>
                  </a:lnTo>
                  <a:lnTo>
                    <a:pt x="1572" y="203"/>
                  </a:lnTo>
                  <a:lnTo>
                    <a:pt x="1926" y="141"/>
                  </a:lnTo>
                  <a:lnTo>
                    <a:pt x="1979" y="185"/>
                  </a:lnTo>
                  <a:lnTo>
                    <a:pt x="2032" y="221"/>
                  </a:lnTo>
                  <a:lnTo>
                    <a:pt x="2155" y="283"/>
                  </a:lnTo>
                  <a:lnTo>
                    <a:pt x="1934" y="336"/>
                  </a:lnTo>
                  <a:lnTo>
                    <a:pt x="1714" y="379"/>
                  </a:lnTo>
                  <a:lnTo>
                    <a:pt x="1493" y="414"/>
                  </a:lnTo>
                  <a:lnTo>
                    <a:pt x="1272" y="440"/>
                  </a:lnTo>
                  <a:lnTo>
                    <a:pt x="1061" y="449"/>
                  </a:lnTo>
                  <a:lnTo>
                    <a:pt x="849" y="449"/>
                  </a:lnTo>
                  <a:lnTo>
                    <a:pt x="636" y="432"/>
                  </a:lnTo>
                  <a:lnTo>
                    <a:pt x="424" y="405"/>
                  </a:lnTo>
                  <a:lnTo>
                    <a:pt x="265" y="370"/>
                  </a:lnTo>
                  <a:lnTo>
                    <a:pt x="186" y="353"/>
                  </a:lnTo>
                  <a:lnTo>
                    <a:pt x="106" y="318"/>
                  </a:lnTo>
                  <a:lnTo>
                    <a:pt x="44" y="274"/>
                  </a:lnTo>
                  <a:lnTo>
                    <a:pt x="18" y="247"/>
                  </a:lnTo>
                  <a:lnTo>
                    <a:pt x="0" y="221"/>
                  </a:lnTo>
                  <a:lnTo>
                    <a:pt x="0" y="185"/>
                  </a:lnTo>
                  <a:lnTo>
                    <a:pt x="18" y="159"/>
                  </a:lnTo>
                  <a:lnTo>
                    <a:pt x="36" y="132"/>
                  </a:lnTo>
                  <a:lnTo>
                    <a:pt x="53" y="115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Freeform 6"/>
            <p:cNvSpPr>
              <a:spLocks noChangeArrowheads="1"/>
            </p:cNvSpPr>
            <p:nvPr/>
          </p:nvSpPr>
          <p:spPr bwMode="gray">
            <a:xfrm>
              <a:off x="5113338" y="2997200"/>
              <a:ext cx="681037" cy="165100"/>
            </a:xfrm>
            <a:custGeom>
              <a:avLst/>
              <a:gdLst>
                <a:gd name="T0" fmla="*/ 5706881 w 1891"/>
                <a:gd name="T1" fmla="*/ 12495558 h 460"/>
                <a:gd name="T2" fmla="*/ 5706881 w 1891"/>
                <a:gd name="T3" fmla="*/ 12495558 h 460"/>
                <a:gd name="T4" fmla="*/ 12581357 w 1891"/>
                <a:gd name="T5" fmla="*/ 9146181 h 460"/>
                <a:gd name="T6" fmla="*/ 19455833 w 1891"/>
                <a:gd name="T7" fmla="*/ 5667955 h 460"/>
                <a:gd name="T8" fmla="*/ 34372020 w 1891"/>
                <a:gd name="T9" fmla="*/ 0 h 460"/>
                <a:gd name="T10" fmla="*/ 34372020 w 1891"/>
                <a:gd name="T11" fmla="*/ 0 h 460"/>
                <a:gd name="T12" fmla="*/ 28664779 w 1891"/>
                <a:gd name="T13" fmla="*/ 5667955 h 460"/>
                <a:gd name="T14" fmla="*/ 27497544 w 1891"/>
                <a:gd name="T15" fmla="*/ 9146181 h 460"/>
                <a:gd name="T16" fmla="*/ 27497544 w 1891"/>
                <a:gd name="T17" fmla="*/ 12495558 h 460"/>
                <a:gd name="T18" fmla="*/ 27497544 w 1891"/>
                <a:gd name="T19" fmla="*/ 12495558 h 460"/>
                <a:gd name="T20" fmla="*/ 32166843 w 1891"/>
                <a:gd name="T21" fmla="*/ 15973425 h 460"/>
                <a:gd name="T22" fmla="*/ 36706490 w 1891"/>
                <a:gd name="T23" fmla="*/ 18163512 h 460"/>
                <a:gd name="T24" fmla="*/ 48120612 w 1891"/>
                <a:gd name="T25" fmla="*/ 20482091 h 460"/>
                <a:gd name="T26" fmla="*/ 48120612 w 1891"/>
                <a:gd name="T27" fmla="*/ 20482091 h 460"/>
                <a:gd name="T28" fmla="*/ 71078510 w 1891"/>
                <a:gd name="T29" fmla="*/ 22801028 h 460"/>
                <a:gd name="T30" fmla="*/ 94036408 w 1891"/>
                <a:gd name="T31" fmla="*/ 24990756 h 460"/>
                <a:gd name="T32" fmla="*/ 115827071 w 1891"/>
                <a:gd name="T33" fmla="*/ 24990756 h 460"/>
                <a:gd name="T34" fmla="*/ 138525303 w 1891"/>
                <a:gd name="T35" fmla="*/ 23960317 h 460"/>
                <a:gd name="T36" fmla="*/ 138525303 w 1891"/>
                <a:gd name="T37" fmla="*/ 23960317 h 460"/>
                <a:gd name="T38" fmla="*/ 155776319 w 1891"/>
                <a:gd name="T39" fmla="*/ 22801028 h 460"/>
                <a:gd name="T40" fmla="*/ 171859741 w 1891"/>
                <a:gd name="T41" fmla="*/ 20482091 h 460"/>
                <a:gd name="T42" fmla="*/ 205064526 w 1891"/>
                <a:gd name="T43" fmla="*/ 14814136 h 460"/>
                <a:gd name="T44" fmla="*/ 205064526 w 1891"/>
                <a:gd name="T45" fmla="*/ 14814136 h 460"/>
                <a:gd name="T46" fmla="*/ 224520360 w 1891"/>
                <a:gd name="T47" fmla="*/ 24990756 h 460"/>
                <a:gd name="T48" fmla="*/ 245143428 w 1891"/>
                <a:gd name="T49" fmla="*/ 34136937 h 460"/>
                <a:gd name="T50" fmla="*/ 245143428 w 1891"/>
                <a:gd name="T51" fmla="*/ 34136937 h 460"/>
                <a:gd name="T52" fmla="*/ 229060006 w 1891"/>
                <a:gd name="T53" fmla="*/ 40964181 h 460"/>
                <a:gd name="T54" fmla="*/ 213106237 w 1891"/>
                <a:gd name="T55" fmla="*/ 46632495 h 460"/>
                <a:gd name="T56" fmla="*/ 195855221 w 1891"/>
                <a:gd name="T57" fmla="*/ 50110362 h 460"/>
                <a:gd name="T58" fmla="*/ 178734217 w 1891"/>
                <a:gd name="T59" fmla="*/ 53459739 h 460"/>
                <a:gd name="T60" fmla="*/ 178734217 w 1891"/>
                <a:gd name="T61" fmla="*/ 53459739 h 460"/>
                <a:gd name="T62" fmla="*/ 151236673 w 1891"/>
                <a:gd name="T63" fmla="*/ 57968405 h 460"/>
                <a:gd name="T64" fmla="*/ 121533952 w 1891"/>
                <a:gd name="T65" fmla="*/ 59127694 h 460"/>
                <a:gd name="T66" fmla="*/ 92869173 w 1891"/>
                <a:gd name="T67" fmla="*/ 59127694 h 460"/>
                <a:gd name="T68" fmla="*/ 64204394 w 1891"/>
                <a:gd name="T69" fmla="*/ 55778317 h 460"/>
                <a:gd name="T70" fmla="*/ 64204394 w 1891"/>
                <a:gd name="T71" fmla="*/ 55778317 h 460"/>
                <a:gd name="T72" fmla="*/ 51622677 w 1891"/>
                <a:gd name="T73" fmla="*/ 53459739 h 460"/>
                <a:gd name="T74" fmla="*/ 39041319 w 1891"/>
                <a:gd name="T75" fmla="*/ 50110362 h 460"/>
                <a:gd name="T76" fmla="*/ 26330309 w 1891"/>
                <a:gd name="T77" fmla="*/ 45472847 h 460"/>
                <a:gd name="T78" fmla="*/ 14916187 w 1891"/>
                <a:gd name="T79" fmla="*/ 40964181 h 460"/>
                <a:gd name="T80" fmla="*/ 14916187 w 1891"/>
                <a:gd name="T81" fmla="*/ 40964181 h 460"/>
                <a:gd name="T82" fmla="*/ 6874476 w 1891"/>
                <a:gd name="T83" fmla="*/ 35296227 h 460"/>
                <a:gd name="T84" fmla="*/ 3502064 w 1891"/>
                <a:gd name="T85" fmla="*/ 30787561 h 460"/>
                <a:gd name="T86" fmla="*/ 1167235 w 1891"/>
                <a:gd name="T87" fmla="*/ 26150045 h 460"/>
                <a:gd name="T88" fmla="*/ 1167235 w 1891"/>
                <a:gd name="T89" fmla="*/ 26150045 h 460"/>
                <a:gd name="T90" fmla="*/ 0 w 1891"/>
                <a:gd name="T91" fmla="*/ 22801028 h 460"/>
                <a:gd name="T92" fmla="*/ 1167235 w 1891"/>
                <a:gd name="T93" fmla="*/ 19322802 h 460"/>
                <a:gd name="T94" fmla="*/ 3502064 w 1891"/>
                <a:gd name="T95" fmla="*/ 15973425 h 460"/>
                <a:gd name="T96" fmla="*/ 5706881 w 1891"/>
                <a:gd name="T97" fmla="*/ 12495558 h 4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891" h="460">
                  <a:moveTo>
                    <a:pt x="44" y="97"/>
                  </a:moveTo>
                  <a:lnTo>
                    <a:pt x="44" y="97"/>
                  </a:lnTo>
                  <a:lnTo>
                    <a:pt x="97" y="71"/>
                  </a:lnTo>
                  <a:lnTo>
                    <a:pt x="150" y="44"/>
                  </a:lnTo>
                  <a:lnTo>
                    <a:pt x="265" y="0"/>
                  </a:lnTo>
                  <a:lnTo>
                    <a:pt x="221" y="44"/>
                  </a:lnTo>
                  <a:lnTo>
                    <a:pt x="212" y="71"/>
                  </a:lnTo>
                  <a:lnTo>
                    <a:pt x="212" y="97"/>
                  </a:lnTo>
                  <a:lnTo>
                    <a:pt x="248" y="124"/>
                  </a:lnTo>
                  <a:lnTo>
                    <a:pt x="283" y="141"/>
                  </a:lnTo>
                  <a:lnTo>
                    <a:pt x="371" y="159"/>
                  </a:lnTo>
                  <a:lnTo>
                    <a:pt x="548" y="177"/>
                  </a:lnTo>
                  <a:lnTo>
                    <a:pt x="725" y="194"/>
                  </a:lnTo>
                  <a:lnTo>
                    <a:pt x="893" y="194"/>
                  </a:lnTo>
                  <a:lnTo>
                    <a:pt x="1068" y="186"/>
                  </a:lnTo>
                  <a:lnTo>
                    <a:pt x="1201" y="177"/>
                  </a:lnTo>
                  <a:lnTo>
                    <a:pt x="1325" y="159"/>
                  </a:lnTo>
                  <a:lnTo>
                    <a:pt x="1581" y="115"/>
                  </a:lnTo>
                  <a:lnTo>
                    <a:pt x="1731" y="194"/>
                  </a:lnTo>
                  <a:lnTo>
                    <a:pt x="1890" y="265"/>
                  </a:lnTo>
                  <a:lnTo>
                    <a:pt x="1766" y="318"/>
                  </a:lnTo>
                  <a:lnTo>
                    <a:pt x="1643" y="362"/>
                  </a:lnTo>
                  <a:lnTo>
                    <a:pt x="1510" y="389"/>
                  </a:lnTo>
                  <a:lnTo>
                    <a:pt x="1378" y="415"/>
                  </a:lnTo>
                  <a:lnTo>
                    <a:pt x="1166" y="450"/>
                  </a:lnTo>
                  <a:lnTo>
                    <a:pt x="937" y="459"/>
                  </a:lnTo>
                  <a:lnTo>
                    <a:pt x="716" y="459"/>
                  </a:lnTo>
                  <a:lnTo>
                    <a:pt x="495" y="433"/>
                  </a:lnTo>
                  <a:lnTo>
                    <a:pt x="398" y="415"/>
                  </a:lnTo>
                  <a:lnTo>
                    <a:pt x="301" y="389"/>
                  </a:lnTo>
                  <a:lnTo>
                    <a:pt x="203" y="353"/>
                  </a:lnTo>
                  <a:lnTo>
                    <a:pt x="115" y="318"/>
                  </a:lnTo>
                  <a:lnTo>
                    <a:pt x="53" y="274"/>
                  </a:lnTo>
                  <a:lnTo>
                    <a:pt x="27" y="239"/>
                  </a:lnTo>
                  <a:lnTo>
                    <a:pt x="9" y="203"/>
                  </a:lnTo>
                  <a:lnTo>
                    <a:pt x="0" y="177"/>
                  </a:lnTo>
                  <a:lnTo>
                    <a:pt x="9" y="150"/>
                  </a:lnTo>
                  <a:lnTo>
                    <a:pt x="27" y="124"/>
                  </a:lnTo>
                  <a:lnTo>
                    <a:pt x="44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Freeform 7"/>
            <p:cNvSpPr>
              <a:spLocks noChangeArrowheads="1"/>
            </p:cNvSpPr>
            <p:nvPr/>
          </p:nvSpPr>
          <p:spPr bwMode="gray">
            <a:xfrm>
              <a:off x="4730750" y="3143250"/>
              <a:ext cx="1400175" cy="212725"/>
            </a:xfrm>
            <a:custGeom>
              <a:avLst/>
              <a:gdLst>
                <a:gd name="T0" fmla="*/ 45781185 w 3888"/>
                <a:gd name="T1" fmla="*/ 10294742 h 593"/>
                <a:gd name="T2" fmla="*/ 69903953 w 3888"/>
                <a:gd name="T3" fmla="*/ 3474628 h 593"/>
                <a:gd name="T4" fmla="*/ 95063888 w 3888"/>
                <a:gd name="T5" fmla="*/ 0 h 593"/>
                <a:gd name="T6" fmla="*/ 105439516 w 3888"/>
                <a:gd name="T7" fmla="*/ 0 h 593"/>
                <a:gd name="T8" fmla="*/ 115685138 w 3888"/>
                <a:gd name="T9" fmla="*/ 3474628 h 593"/>
                <a:gd name="T10" fmla="*/ 99732938 w 3888"/>
                <a:gd name="T11" fmla="*/ 5662144 h 593"/>
                <a:gd name="T12" fmla="*/ 69903953 w 3888"/>
                <a:gd name="T13" fmla="*/ 13640587 h 593"/>
                <a:gd name="T14" fmla="*/ 56156453 w 3888"/>
                <a:gd name="T15" fmla="*/ 19302731 h 593"/>
                <a:gd name="T16" fmla="*/ 46948358 w 3888"/>
                <a:gd name="T17" fmla="*/ 26123204 h 593"/>
                <a:gd name="T18" fmla="*/ 45781185 w 3888"/>
                <a:gd name="T19" fmla="*/ 28439503 h 593"/>
                <a:gd name="T20" fmla="*/ 49282703 w 3888"/>
                <a:gd name="T21" fmla="*/ 35259617 h 593"/>
                <a:gd name="T22" fmla="*/ 56156453 w 3888"/>
                <a:gd name="T23" fmla="*/ 37575916 h 593"/>
                <a:gd name="T24" fmla="*/ 95063888 w 3888"/>
                <a:gd name="T25" fmla="*/ 47742234 h 593"/>
                <a:gd name="T26" fmla="*/ 136306028 w 3888"/>
                <a:gd name="T27" fmla="*/ 53404378 h 593"/>
                <a:gd name="T28" fmla="*/ 166135013 w 3888"/>
                <a:gd name="T29" fmla="*/ 55720677 h 593"/>
                <a:gd name="T30" fmla="*/ 226830871 w 3888"/>
                <a:gd name="T31" fmla="*/ 56878647 h 593"/>
                <a:gd name="T32" fmla="*/ 316188181 w 3888"/>
                <a:gd name="T33" fmla="*/ 55720677 h 593"/>
                <a:gd name="T34" fmla="*/ 376884039 w 3888"/>
                <a:gd name="T35" fmla="*/ 51216503 h 593"/>
                <a:gd name="T36" fmla="*/ 444453286 w 3888"/>
                <a:gd name="T37" fmla="*/ 40921761 h 593"/>
                <a:gd name="T38" fmla="*/ 467408882 w 3888"/>
                <a:gd name="T39" fmla="*/ 36417946 h 593"/>
                <a:gd name="T40" fmla="*/ 488029772 w 3888"/>
                <a:gd name="T41" fmla="*/ 27281174 h 593"/>
                <a:gd name="T42" fmla="*/ 492569177 w 3888"/>
                <a:gd name="T43" fmla="*/ 21619030 h 593"/>
                <a:gd name="T44" fmla="*/ 494903522 w 3888"/>
                <a:gd name="T45" fmla="*/ 13640587 h 593"/>
                <a:gd name="T46" fmla="*/ 490364117 w 3888"/>
                <a:gd name="T47" fmla="*/ 5662144 h 593"/>
                <a:gd name="T48" fmla="*/ 494903522 w 3888"/>
                <a:gd name="T49" fmla="*/ 9136772 h 593"/>
                <a:gd name="T50" fmla="*/ 502944445 w 3888"/>
                <a:gd name="T51" fmla="*/ 15956886 h 593"/>
                <a:gd name="T52" fmla="*/ 504111617 w 3888"/>
                <a:gd name="T53" fmla="*/ 21619030 h 593"/>
                <a:gd name="T54" fmla="*/ 500609739 w 3888"/>
                <a:gd name="T55" fmla="*/ 27281174 h 593"/>
                <a:gd name="T56" fmla="*/ 491531650 w 3888"/>
                <a:gd name="T57" fmla="*/ 35259617 h 593"/>
                <a:gd name="T58" fmla="*/ 485695427 w 3888"/>
                <a:gd name="T59" fmla="*/ 38734245 h 593"/>
                <a:gd name="T60" fmla="*/ 450289510 w 3888"/>
                <a:gd name="T61" fmla="*/ 52246049 h 593"/>
                <a:gd name="T62" fmla="*/ 413586774 w 3888"/>
                <a:gd name="T63" fmla="*/ 61382821 h 593"/>
                <a:gd name="T64" fmla="*/ 386092134 w 3888"/>
                <a:gd name="T65" fmla="*/ 65886636 h 593"/>
                <a:gd name="T66" fmla="*/ 332140381 w 3888"/>
                <a:gd name="T67" fmla="*/ 72707109 h 593"/>
                <a:gd name="T68" fmla="*/ 277151100 w 3888"/>
                <a:gd name="T69" fmla="*/ 76181378 h 593"/>
                <a:gd name="T70" fmla="*/ 194796826 w 3888"/>
                <a:gd name="T71" fmla="*/ 76181378 h 593"/>
                <a:gd name="T72" fmla="*/ 153555046 w 3888"/>
                <a:gd name="T73" fmla="*/ 73865079 h 593"/>
                <a:gd name="T74" fmla="*/ 71071126 w 3888"/>
                <a:gd name="T75" fmla="*/ 65886636 h 593"/>
                <a:gd name="T76" fmla="*/ 29699340 w 3888"/>
                <a:gd name="T77" fmla="*/ 59066522 h 593"/>
                <a:gd name="T78" fmla="*/ 8040923 w 3888"/>
                <a:gd name="T79" fmla="*/ 52246049 h 593"/>
                <a:gd name="T80" fmla="*/ 2204699 w 3888"/>
                <a:gd name="T81" fmla="*/ 47742234 h 593"/>
                <a:gd name="T82" fmla="*/ 0 w 3888"/>
                <a:gd name="T83" fmla="*/ 43238060 h 593"/>
                <a:gd name="T84" fmla="*/ 2204699 w 3888"/>
                <a:gd name="T85" fmla="*/ 35259617 h 593"/>
                <a:gd name="T86" fmla="*/ 5706577 w 3888"/>
                <a:gd name="T87" fmla="*/ 30755802 h 593"/>
                <a:gd name="T88" fmla="*/ 23993122 w 3888"/>
                <a:gd name="T89" fmla="*/ 19302731 h 593"/>
                <a:gd name="T90" fmla="*/ 45781185 w 3888"/>
                <a:gd name="T91" fmla="*/ 10294742 h 5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888" h="593">
                  <a:moveTo>
                    <a:pt x="353" y="80"/>
                  </a:moveTo>
                  <a:lnTo>
                    <a:pt x="353" y="80"/>
                  </a:lnTo>
                  <a:lnTo>
                    <a:pt x="442" y="53"/>
                  </a:lnTo>
                  <a:lnTo>
                    <a:pt x="539" y="27"/>
                  </a:lnTo>
                  <a:lnTo>
                    <a:pt x="636" y="9"/>
                  </a:lnTo>
                  <a:lnTo>
                    <a:pt x="733" y="0"/>
                  </a:lnTo>
                  <a:lnTo>
                    <a:pt x="813" y="0"/>
                  </a:lnTo>
                  <a:lnTo>
                    <a:pt x="857" y="9"/>
                  </a:lnTo>
                  <a:lnTo>
                    <a:pt x="892" y="27"/>
                  </a:lnTo>
                  <a:lnTo>
                    <a:pt x="769" y="44"/>
                  </a:lnTo>
                  <a:lnTo>
                    <a:pt x="654" y="62"/>
                  </a:lnTo>
                  <a:lnTo>
                    <a:pt x="539" y="106"/>
                  </a:lnTo>
                  <a:lnTo>
                    <a:pt x="433" y="150"/>
                  </a:lnTo>
                  <a:lnTo>
                    <a:pt x="389" y="177"/>
                  </a:lnTo>
                  <a:lnTo>
                    <a:pt x="362" y="203"/>
                  </a:lnTo>
                  <a:lnTo>
                    <a:pt x="353" y="221"/>
                  </a:lnTo>
                  <a:lnTo>
                    <a:pt x="362" y="256"/>
                  </a:lnTo>
                  <a:lnTo>
                    <a:pt x="380" y="274"/>
                  </a:lnTo>
                  <a:lnTo>
                    <a:pt x="433" y="292"/>
                  </a:lnTo>
                  <a:lnTo>
                    <a:pt x="583" y="345"/>
                  </a:lnTo>
                  <a:lnTo>
                    <a:pt x="733" y="371"/>
                  </a:lnTo>
                  <a:lnTo>
                    <a:pt x="892" y="398"/>
                  </a:lnTo>
                  <a:lnTo>
                    <a:pt x="1051" y="415"/>
                  </a:lnTo>
                  <a:lnTo>
                    <a:pt x="1281" y="433"/>
                  </a:lnTo>
                  <a:lnTo>
                    <a:pt x="1511" y="442"/>
                  </a:lnTo>
                  <a:lnTo>
                    <a:pt x="1749" y="442"/>
                  </a:lnTo>
                  <a:lnTo>
                    <a:pt x="1979" y="442"/>
                  </a:lnTo>
                  <a:lnTo>
                    <a:pt x="2438" y="433"/>
                  </a:lnTo>
                  <a:lnTo>
                    <a:pt x="2906" y="398"/>
                  </a:lnTo>
                  <a:lnTo>
                    <a:pt x="3259" y="354"/>
                  </a:lnTo>
                  <a:lnTo>
                    <a:pt x="3427" y="318"/>
                  </a:lnTo>
                  <a:lnTo>
                    <a:pt x="3604" y="283"/>
                  </a:lnTo>
                  <a:lnTo>
                    <a:pt x="3710" y="239"/>
                  </a:lnTo>
                  <a:lnTo>
                    <a:pt x="3763" y="212"/>
                  </a:lnTo>
                  <a:lnTo>
                    <a:pt x="3798" y="168"/>
                  </a:lnTo>
                  <a:lnTo>
                    <a:pt x="3816" y="133"/>
                  </a:lnTo>
                  <a:lnTo>
                    <a:pt x="3816" y="106"/>
                  </a:lnTo>
                  <a:lnTo>
                    <a:pt x="3798" y="71"/>
                  </a:lnTo>
                  <a:lnTo>
                    <a:pt x="3781" y="44"/>
                  </a:lnTo>
                  <a:lnTo>
                    <a:pt x="3816" y="71"/>
                  </a:lnTo>
                  <a:lnTo>
                    <a:pt x="3852" y="97"/>
                  </a:lnTo>
                  <a:lnTo>
                    <a:pt x="3878" y="124"/>
                  </a:lnTo>
                  <a:lnTo>
                    <a:pt x="3887" y="150"/>
                  </a:lnTo>
                  <a:lnTo>
                    <a:pt x="3887" y="168"/>
                  </a:lnTo>
                  <a:lnTo>
                    <a:pt x="3860" y="212"/>
                  </a:lnTo>
                  <a:lnTo>
                    <a:pt x="3825" y="248"/>
                  </a:lnTo>
                  <a:lnTo>
                    <a:pt x="3790" y="274"/>
                  </a:lnTo>
                  <a:lnTo>
                    <a:pt x="3745" y="301"/>
                  </a:lnTo>
                  <a:lnTo>
                    <a:pt x="3613" y="362"/>
                  </a:lnTo>
                  <a:lnTo>
                    <a:pt x="3472" y="406"/>
                  </a:lnTo>
                  <a:lnTo>
                    <a:pt x="3330" y="442"/>
                  </a:lnTo>
                  <a:lnTo>
                    <a:pt x="3189" y="477"/>
                  </a:lnTo>
                  <a:lnTo>
                    <a:pt x="2977" y="512"/>
                  </a:lnTo>
                  <a:lnTo>
                    <a:pt x="2773" y="539"/>
                  </a:lnTo>
                  <a:lnTo>
                    <a:pt x="2561" y="565"/>
                  </a:lnTo>
                  <a:lnTo>
                    <a:pt x="2349" y="583"/>
                  </a:lnTo>
                  <a:lnTo>
                    <a:pt x="2137" y="592"/>
                  </a:lnTo>
                  <a:lnTo>
                    <a:pt x="1926" y="592"/>
                  </a:lnTo>
                  <a:lnTo>
                    <a:pt x="1502" y="592"/>
                  </a:lnTo>
                  <a:lnTo>
                    <a:pt x="1184" y="574"/>
                  </a:lnTo>
                  <a:lnTo>
                    <a:pt x="866" y="548"/>
                  </a:lnTo>
                  <a:lnTo>
                    <a:pt x="548" y="512"/>
                  </a:lnTo>
                  <a:lnTo>
                    <a:pt x="229" y="459"/>
                  </a:lnTo>
                  <a:lnTo>
                    <a:pt x="115" y="433"/>
                  </a:lnTo>
                  <a:lnTo>
                    <a:pt x="62" y="406"/>
                  </a:lnTo>
                  <a:lnTo>
                    <a:pt x="17" y="371"/>
                  </a:lnTo>
                  <a:lnTo>
                    <a:pt x="9" y="354"/>
                  </a:lnTo>
                  <a:lnTo>
                    <a:pt x="0" y="336"/>
                  </a:lnTo>
                  <a:lnTo>
                    <a:pt x="0" y="301"/>
                  </a:lnTo>
                  <a:lnTo>
                    <a:pt x="17" y="274"/>
                  </a:lnTo>
                  <a:lnTo>
                    <a:pt x="44" y="239"/>
                  </a:lnTo>
                  <a:lnTo>
                    <a:pt x="115" y="186"/>
                  </a:lnTo>
                  <a:lnTo>
                    <a:pt x="185" y="150"/>
                  </a:lnTo>
                  <a:lnTo>
                    <a:pt x="265" y="115"/>
                  </a:lnTo>
                  <a:lnTo>
                    <a:pt x="353" y="80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Freeform 8"/>
            <p:cNvSpPr>
              <a:spLocks noChangeArrowheads="1"/>
            </p:cNvSpPr>
            <p:nvPr/>
          </p:nvSpPr>
          <p:spPr bwMode="gray">
            <a:xfrm>
              <a:off x="5002213" y="3263900"/>
              <a:ext cx="1217612" cy="190500"/>
            </a:xfrm>
            <a:custGeom>
              <a:avLst/>
              <a:gdLst>
                <a:gd name="T0" fmla="*/ 387622319 w 3384"/>
                <a:gd name="T1" fmla="*/ 27285627 h 531"/>
                <a:gd name="T2" fmla="*/ 387622319 w 3384"/>
                <a:gd name="T3" fmla="*/ 27285627 h 531"/>
                <a:gd name="T4" fmla="*/ 401475534 w 3384"/>
                <a:gd name="T5" fmla="*/ 22652280 h 531"/>
                <a:gd name="T6" fmla="*/ 415198856 w 3384"/>
                <a:gd name="T7" fmla="*/ 16989299 h 531"/>
                <a:gd name="T8" fmla="*/ 426592019 w 3384"/>
                <a:gd name="T9" fmla="*/ 10167893 h 531"/>
                <a:gd name="T10" fmla="*/ 432288241 w 3384"/>
                <a:gd name="T11" fmla="*/ 5662980 h 531"/>
                <a:gd name="T12" fmla="*/ 437984823 w 3384"/>
                <a:gd name="T13" fmla="*/ 0 h 531"/>
                <a:gd name="T14" fmla="*/ 437984823 w 3384"/>
                <a:gd name="T15" fmla="*/ 0 h 531"/>
                <a:gd name="T16" fmla="*/ 436819744 w 3384"/>
                <a:gd name="T17" fmla="*/ 5662980 h 531"/>
                <a:gd name="T18" fmla="*/ 434618759 w 3384"/>
                <a:gd name="T19" fmla="*/ 11326319 h 531"/>
                <a:gd name="T20" fmla="*/ 431123162 w 3384"/>
                <a:gd name="T21" fmla="*/ 15830873 h 531"/>
                <a:gd name="T22" fmla="*/ 427757098 w 3384"/>
                <a:gd name="T23" fmla="*/ 20464220 h 531"/>
                <a:gd name="T24" fmla="*/ 418564919 w 3384"/>
                <a:gd name="T25" fmla="*/ 27285627 h 531"/>
                <a:gd name="T26" fmla="*/ 409372740 w 3384"/>
                <a:gd name="T27" fmla="*/ 32948966 h 531"/>
                <a:gd name="T28" fmla="*/ 409372740 w 3384"/>
                <a:gd name="T29" fmla="*/ 32948966 h 531"/>
                <a:gd name="T30" fmla="*/ 389952837 w 3384"/>
                <a:gd name="T31" fmla="*/ 42087226 h 531"/>
                <a:gd name="T32" fmla="*/ 370532933 w 3384"/>
                <a:gd name="T33" fmla="*/ 47750206 h 531"/>
                <a:gd name="T34" fmla="*/ 348782511 w 3384"/>
                <a:gd name="T35" fmla="*/ 53413186 h 531"/>
                <a:gd name="T36" fmla="*/ 328197528 w 3384"/>
                <a:gd name="T37" fmla="*/ 56759672 h 531"/>
                <a:gd name="T38" fmla="*/ 328197528 w 3384"/>
                <a:gd name="T39" fmla="*/ 56759672 h 531"/>
                <a:gd name="T40" fmla="*/ 283531605 w 3384"/>
                <a:gd name="T41" fmla="*/ 62422653 h 531"/>
                <a:gd name="T42" fmla="*/ 238994855 w 3384"/>
                <a:gd name="T43" fmla="*/ 65897932 h 531"/>
                <a:gd name="T44" fmla="*/ 194328932 w 3384"/>
                <a:gd name="T45" fmla="*/ 68214427 h 531"/>
                <a:gd name="T46" fmla="*/ 149792542 w 3384"/>
                <a:gd name="T47" fmla="*/ 67056000 h 531"/>
                <a:gd name="T48" fmla="*/ 149792542 w 3384"/>
                <a:gd name="T49" fmla="*/ 67056000 h 531"/>
                <a:gd name="T50" fmla="*/ 118979475 w 3384"/>
                <a:gd name="T51" fmla="*/ 65897932 h 531"/>
                <a:gd name="T52" fmla="*/ 88037234 w 3384"/>
                <a:gd name="T53" fmla="*/ 64739506 h 531"/>
                <a:gd name="T54" fmla="*/ 58389245 w 3384"/>
                <a:gd name="T55" fmla="*/ 61393020 h 531"/>
                <a:gd name="T56" fmla="*/ 27447004 w 3384"/>
                <a:gd name="T57" fmla="*/ 56759672 h 531"/>
                <a:gd name="T58" fmla="*/ 27447004 w 3384"/>
                <a:gd name="T59" fmla="*/ 56759672 h 531"/>
                <a:gd name="T60" fmla="*/ 13723322 w 3384"/>
                <a:gd name="T61" fmla="*/ 52254760 h 531"/>
                <a:gd name="T62" fmla="*/ 5696582 w 3384"/>
                <a:gd name="T63" fmla="*/ 49938266 h 531"/>
                <a:gd name="T64" fmla="*/ 0 w 3384"/>
                <a:gd name="T65" fmla="*/ 46591780 h 531"/>
                <a:gd name="T66" fmla="*/ 0 w 3384"/>
                <a:gd name="T67" fmla="*/ 46591780 h 531"/>
                <a:gd name="T68" fmla="*/ 26281565 w 3384"/>
                <a:gd name="T69" fmla="*/ 49938266 h 531"/>
                <a:gd name="T70" fmla="*/ 53728569 w 3384"/>
                <a:gd name="T71" fmla="*/ 53413186 h 531"/>
                <a:gd name="T72" fmla="*/ 81175573 w 3384"/>
                <a:gd name="T73" fmla="*/ 54571613 h 531"/>
                <a:gd name="T74" fmla="*/ 107457138 w 3384"/>
                <a:gd name="T75" fmla="*/ 55601246 h 531"/>
                <a:gd name="T76" fmla="*/ 107457138 w 3384"/>
                <a:gd name="T77" fmla="*/ 55601246 h 531"/>
                <a:gd name="T78" fmla="*/ 152123060 w 3384"/>
                <a:gd name="T79" fmla="*/ 56759672 h 531"/>
                <a:gd name="T80" fmla="*/ 196659450 w 3384"/>
                <a:gd name="T81" fmla="*/ 55601246 h 531"/>
                <a:gd name="T82" fmla="*/ 241195840 w 3384"/>
                <a:gd name="T83" fmla="*/ 52254760 h 531"/>
                <a:gd name="T84" fmla="*/ 285861763 w 3384"/>
                <a:gd name="T85" fmla="*/ 47750206 h 531"/>
                <a:gd name="T86" fmla="*/ 285861763 w 3384"/>
                <a:gd name="T87" fmla="*/ 47750206 h 531"/>
                <a:gd name="T88" fmla="*/ 312143688 w 3384"/>
                <a:gd name="T89" fmla="*/ 44274927 h 531"/>
                <a:gd name="T90" fmla="*/ 337389347 w 3384"/>
                <a:gd name="T91" fmla="*/ 39770373 h 531"/>
                <a:gd name="T92" fmla="*/ 362505833 w 3384"/>
                <a:gd name="T93" fmla="*/ 34107393 h 531"/>
                <a:gd name="T94" fmla="*/ 387622319 w 3384"/>
                <a:gd name="T95" fmla="*/ 27285627 h 531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384" h="531">
                  <a:moveTo>
                    <a:pt x="2994" y="212"/>
                  </a:moveTo>
                  <a:lnTo>
                    <a:pt x="2994" y="212"/>
                  </a:lnTo>
                  <a:lnTo>
                    <a:pt x="3101" y="176"/>
                  </a:lnTo>
                  <a:lnTo>
                    <a:pt x="3207" y="132"/>
                  </a:lnTo>
                  <a:lnTo>
                    <a:pt x="3295" y="79"/>
                  </a:lnTo>
                  <a:lnTo>
                    <a:pt x="3339" y="44"/>
                  </a:lnTo>
                  <a:lnTo>
                    <a:pt x="3383" y="0"/>
                  </a:lnTo>
                  <a:lnTo>
                    <a:pt x="3374" y="44"/>
                  </a:lnTo>
                  <a:lnTo>
                    <a:pt x="3357" y="88"/>
                  </a:lnTo>
                  <a:lnTo>
                    <a:pt x="3330" y="123"/>
                  </a:lnTo>
                  <a:lnTo>
                    <a:pt x="3304" y="159"/>
                  </a:lnTo>
                  <a:lnTo>
                    <a:pt x="3233" y="212"/>
                  </a:lnTo>
                  <a:lnTo>
                    <a:pt x="3162" y="256"/>
                  </a:lnTo>
                  <a:lnTo>
                    <a:pt x="3012" y="327"/>
                  </a:lnTo>
                  <a:lnTo>
                    <a:pt x="2862" y="371"/>
                  </a:lnTo>
                  <a:lnTo>
                    <a:pt x="2694" y="415"/>
                  </a:lnTo>
                  <a:lnTo>
                    <a:pt x="2535" y="441"/>
                  </a:lnTo>
                  <a:lnTo>
                    <a:pt x="2190" y="485"/>
                  </a:lnTo>
                  <a:lnTo>
                    <a:pt x="1846" y="512"/>
                  </a:lnTo>
                  <a:lnTo>
                    <a:pt x="1501" y="530"/>
                  </a:lnTo>
                  <a:lnTo>
                    <a:pt x="1157" y="521"/>
                  </a:lnTo>
                  <a:lnTo>
                    <a:pt x="919" y="512"/>
                  </a:lnTo>
                  <a:lnTo>
                    <a:pt x="680" y="503"/>
                  </a:lnTo>
                  <a:lnTo>
                    <a:pt x="451" y="477"/>
                  </a:lnTo>
                  <a:lnTo>
                    <a:pt x="212" y="441"/>
                  </a:lnTo>
                  <a:lnTo>
                    <a:pt x="106" y="406"/>
                  </a:lnTo>
                  <a:lnTo>
                    <a:pt x="44" y="388"/>
                  </a:lnTo>
                  <a:lnTo>
                    <a:pt x="0" y="362"/>
                  </a:lnTo>
                  <a:lnTo>
                    <a:pt x="203" y="388"/>
                  </a:lnTo>
                  <a:lnTo>
                    <a:pt x="415" y="415"/>
                  </a:lnTo>
                  <a:lnTo>
                    <a:pt x="627" y="424"/>
                  </a:lnTo>
                  <a:lnTo>
                    <a:pt x="830" y="432"/>
                  </a:lnTo>
                  <a:lnTo>
                    <a:pt x="1175" y="441"/>
                  </a:lnTo>
                  <a:lnTo>
                    <a:pt x="1519" y="432"/>
                  </a:lnTo>
                  <a:lnTo>
                    <a:pt x="1863" y="406"/>
                  </a:lnTo>
                  <a:lnTo>
                    <a:pt x="2208" y="371"/>
                  </a:lnTo>
                  <a:lnTo>
                    <a:pt x="2411" y="344"/>
                  </a:lnTo>
                  <a:lnTo>
                    <a:pt x="2606" y="309"/>
                  </a:lnTo>
                  <a:lnTo>
                    <a:pt x="2800" y="265"/>
                  </a:lnTo>
                  <a:lnTo>
                    <a:pt x="2994" y="212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Freeform 9"/>
            <p:cNvSpPr>
              <a:spLocks noChangeArrowheads="1"/>
            </p:cNvSpPr>
            <p:nvPr/>
          </p:nvSpPr>
          <p:spPr bwMode="gray">
            <a:xfrm>
              <a:off x="4686300" y="3584575"/>
              <a:ext cx="201613" cy="792163"/>
            </a:xfrm>
            <a:custGeom>
              <a:avLst/>
              <a:gdLst>
                <a:gd name="T0" fmla="*/ 35770048 w 558"/>
                <a:gd name="T1" fmla="*/ 174153019 h 2199"/>
                <a:gd name="T2" fmla="*/ 35770048 w 558"/>
                <a:gd name="T3" fmla="*/ 174153019 h 2199"/>
                <a:gd name="T4" fmla="*/ 36945040 w 558"/>
                <a:gd name="T5" fmla="*/ 0 h 2199"/>
                <a:gd name="T6" fmla="*/ 36945040 w 558"/>
                <a:gd name="T7" fmla="*/ 0 h 2199"/>
                <a:gd name="T8" fmla="*/ 72715089 w 558"/>
                <a:gd name="T9" fmla="*/ 0 h 2199"/>
                <a:gd name="T10" fmla="*/ 72715089 w 558"/>
                <a:gd name="T11" fmla="*/ 0 h 2199"/>
                <a:gd name="T12" fmla="*/ 72715089 w 558"/>
                <a:gd name="T13" fmla="*/ 194786722 h 2199"/>
                <a:gd name="T14" fmla="*/ 72715089 w 558"/>
                <a:gd name="T15" fmla="*/ 194786722 h 2199"/>
                <a:gd name="T16" fmla="*/ 72715089 w 558"/>
                <a:gd name="T17" fmla="*/ 208412718 h 2199"/>
                <a:gd name="T18" fmla="*/ 71540097 w 558"/>
                <a:gd name="T19" fmla="*/ 222168400 h 2199"/>
                <a:gd name="T20" fmla="*/ 68015121 w 558"/>
                <a:gd name="T21" fmla="*/ 235924081 h 2199"/>
                <a:gd name="T22" fmla="*/ 65795933 w 558"/>
                <a:gd name="T23" fmla="*/ 242802102 h 2199"/>
                <a:gd name="T24" fmla="*/ 63445949 w 558"/>
                <a:gd name="T25" fmla="*/ 248511872 h 2199"/>
                <a:gd name="T26" fmla="*/ 63445949 w 558"/>
                <a:gd name="T27" fmla="*/ 248511872 h 2199"/>
                <a:gd name="T28" fmla="*/ 58876777 w 558"/>
                <a:gd name="T29" fmla="*/ 255389893 h 2199"/>
                <a:gd name="T30" fmla="*/ 54177171 w 558"/>
                <a:gd name="T31" fmla="*/ 261229708 h 2199"/>
                <a:gd name="T32" fmla="*/ 49607999 w 558"/>
                <a:gd name="T33" fmla="*/ 265771587 h 2199"/>
                <a:gd name="T34" fmla="*/ 43863835 w 558"/>
                <a:gd name="T35" fmla="*/ 270313466 h 2199"/>
                <a:gd name="T36" fmla="*/ 31200876 w 558"/>
                <a:gd name="T37" fmla="*/ 279527269 h 2199"/>
                <a:gd name="T38" fmla="*/ 17362926 w 558"/>
                <a:gd name="T39" fmla="*/ 285237399 h 2199"/>
                <a:gd name="T40" fmla="*/ 17362926 w 558"/>
                <a:gd name="T41" fmla="*/ 285237399 h 2199"/>
                <a:gd name="T42" fmla="*/ 0 w 558"/>
                <a:gd name="T43" fmla="*/ 265771587 h 2199"/>
                <a:gd name="T44" fmla="*/ 0 w 558"/>
                <a:gd name="T45" fmla="*/ 265771587 h 2199"/>
                <a:gd name="T46" fmla="*/ 0 w 558"/>
                <a:gd name="T47" fmla="*/ 265771587 h 2199"/>
                <a:gd name="T48" fmla="*/ 11488328 w 558"/>
                <a:gd name="T49" fmla="*/ 258893566 h 2199"/>
                <a:gd name="T50" fmla="*/ 20757106 w 558"/>
                <a:gd name="T51" fmla="*/ 249680123 h 2199"/>
                <a:gd name="T52" fmla="*/ 25326278 w 558"/>
                <a:gd name="T53" fmla="*/ 245137884 h 2199"/>
                <a:gd name="T54" fmla="*/ 28850893 w 558"/>
                <a:gd name="T55" fmla="*/ 239428115 h 2199"/>
                <a:gd name="T56" fmla="*/ 32245073 w 558"/>
                <a:gd name="T57" fmla="*/ 233717985 h 2199"/>
                <a:gd name="T58" fmla="*/ 33420065 w 558"/>
                <a:gd name="T59" fmla="*/ 226840324 h 2199"/>
                <a:gd name="T60" fmla="*/ 33420065 w 558"/>
                <a:gd name="T61" fmla="*/ 226840324 h 2199"/>
                <a:gd name="T62" fmla="*/ 35770048 w 558"/>
                <a:gd name="T63" fmla="*/ 214252533 h 2199"/>
                <a:gd name="T64" fmla="*/ 35770048 w 558"/>
                <a:gd name="T65" fmla="*/ 200496491 h 2199"/>
                <a:gd name="T66" fmla="*/ 35770048 w 558"/>
                <a:gd name="T67" fmla="*/ 174153019 h 219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8" h="2199">
                  <a:moveTo>
                    <a:pt x="274" y="1342"/>
                  </a:moveTo>
                  <a:lnTo>
                    <a:pt x="274" y="1342"/>
                  </a:lnTo>
                  <a:lnTo>
                    <a:pt x="283" y="0"/>
                  </a:lnTo>
                  <a:lnTo>
                    <a:pt x="557" y="0"/>
                  </a:lnTo>
                  <a:lnTo>
                    <a:pt x="557" y="1501"/>
                  </a:lnTo>
                  <a:lnTo>
                    <a:pt x="557" y="1606"/>
                  </a:lnTo>
                  <a:lnTo>
                    <a:pt x="548" y="1712"/>
                  </a:lnTo>
                  <a:lnTo>
                    <a:pt x="521" y="1818"/>
                  </a:lnTo>
                  <a:lnTo>
                    <a:pt x="504" y="1871"/>
                  </a:lnTo>
                  <a:lnTo>
                    <a:pt x="486" y="1915"/>
                  </a:lnTo>
                  <a:lnTo>
                    <a:pt x="451" y="1968"/>
                  </a:lnTo>
                  <a:lnTo>
                    <a:pt x="415" y="2013"/>
                  </a:lnTo>
                  <a:lnTo>
                    <a:pt x="380" y="2048"/>
                  </a:lnTo>
                  <a:lnTo>
                    <a:pt x="336" y="2083"/>
                  </a:lnTo>
                  <a:lnTo>
                    <a:pt x="239" y="2154"/>
                  </a:lnTo>
                  <a:lnTo>
                    <a:pt x="133" y="2198"/>
                  </a:lnTo>
                  <a:lnTo>
                    <a:pt x="0" y="2048"/>
                  </a:lnTo>
                  <a:lnTo>
                    <a:pt x="88" y="1995"/>
                  </a:lnTo>
                  <a:lnTo>
                    <a:pt x="159" y="1924"/>
                  </a:lnTo>
                  <a:lnTo>
                    <a:pt x="194" y="1889"/>
                  </a:lnTo>
                  <a:lnTo>
                    <a:pt x="221" y="1845"/>
                  </a:lnTo>
                  <a:lnTo>
                    <a:pt x="247" y="1801"/>
                  </a:lnTo>
                  <a:lnTo>
                    <a:pt x="256" y="1748"/>
                  </a:lnTo>
                  <a:lnTo>
                    <a:pt x="274" y="1651"/>
                  </a:lnTo>
                  <a:lnTo>
                    <a:pt x="274" y="1545"/>
                  </a:lnTo>
                  <a:lnTo>
                    <a:pt x="274" y="1342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Freeform 10"/>
            <p:cNvSpPr>
              <a:spLocks noChangeArrowheads="1"/>
            </p:cNvSpPr>
            <p:nvPr/>
          </p:nvSpPr>
          <p:spPr bwMode="gray">
            <a:xfrm>
              <a:off x="4956175" y="3740150"/>
              <a:ext cx="363538" cy="481013"/>
            </a:xfrm>
            <a:custGeom>
              <a:avLst/>
              <a:gdLst>
                <a:gd name="T0" fmla="*/ 8048277 w 1009"/>
                <a:gd name="T1" fmla="*/ 13781708 h 1334"/>
                <a:gd name="T2" fmla="*/ 45953869 w 1009"/>
                <a:gd name="T3" fmla="*/ 2340161 h 1334"/>
                <a:gd name="T4" fmla="*/ 74642386 w 1009"/>
                <a:gd name="T5" fmla="*/ 0 h 1334"/>
                <a:gd name="T6" fmla="*/ 84897472 w 1009"/>
                <a:gd name="T7" fmla="*/ 1170080 h 1334"/>
                <a:gd name="T8" fmla="*/ 104369274 w 1009"/>
                <a:gd name="T9" fmla="*/ 5720593 h 1334"/>
                <a:gd name="T10" fmla="*/ 116961236 w 1009"/>
                <a:gd name="T11" fmla="*/ 13781708 h 1334"/>
                <a:gd name="T12" fmla="*/ 120466189 w 1009"/>
                <a:gd name="T13" fmla="*/ 18332581 h 1334"/>
                <a:gd name="T14" fmla="*/ 128514466 w 1009"/>
                <a:gd name="T15" fmla="*/ 33284369 h 1334"/>
                <a:gd name="T16" fmla="*/ 130851342 w 1009"/>
                <a:gd name="T17" fmla="*/ 50576678 h 1334"/>
                <a:gd name="T18" fmla="*/ 130851342 w 1009"/>
                <a:gd name="T19" fmla="*/ 169932806 h 1334"/>
                <a:gd name="T20" fmla="*/ 104369274 w 1009"/>
                <a:gd name="T21" fmla="*/ 169932806 h 1334"/>
                <a:gd name="T22" fmla="*/ 100994387 w 1009"/>
                <a:gd name="T23" fmla="*/ 151600586 h 1334"/>
                <a:gd name="T24" fmla="*/ 94114187 w 1009"/>
                <a:gd name="T25" fmla="*/ 157321179 h 1334"/>
                <a:gd name="T26" fmla="*/ 76849195 w 1009"/>
                <a:gd name="T27" fmla="*/ 167592646 h 1334"/>
                <a:gd name="T28" fmla="*/ 67632480 w 1009"/>
                <a:gd name="T29" fmla="*/ 171103247 h 1334"/>
                <a:gd name="T30" fmla="*/ 45953869 w 1009"/>
                <a:gd name="T31" fmla="*/ 173313239 h 1334"/>
                <a:gd name="T32" fmla="*/ 24145192 w 1009"/>
                <a:gd name="T33" fmla="*/ 168762726 h 1334"/>
                <a:gd name="T34" fmla="*/ 16096915 w 1009"/>
                <a:gd name="T35" fmla="*/ 164212213 h 1334"/>
                <a:gd name="T36" fmla="*/ 4543324 w 1009"/>
                <a:gd name="T37" fmla="*/ 151600586 h 1334"/>
                <a:gd name="T38" fmla="*/ 1168438 w 1009"/>
                <a:gd name="T39" fmla="*/ 142369391 h 1334"/>
                <a:gd name="T40" fmla="*/ 0 w 1009"/>
                <a:gd name="T41" fmla="*/ 124036810 h 1334"/>
                <a:gd name="T42" fmla="*/ 2336515 w 1009"/>
                <a:gd name="T43" fmla="*/ 111425183 h 1334"/>
                <a:gd name="T44" fmla="*/ 6880200 w 1009"/>
                <a:gd name="T45" fmla="*/ 98683387 h 1334"/>
                <a:gd name="T46" fmla="*/ 11423524 w 1009"/>
                <a:gd name="T47" fmla="*/ 94132874 h 1334"/>
                <a:gd name="T48" fmla="*/ 19471801 w 1009"/>
                <a:gd name="T49" fmla="*/ 86071759 h 1334"/>
                <a:gd name="T50" fmla="*/ 41280479 w 1009"/>
                <a:gd name="T51" fmla="*/ 75800293 h 1334"/>
                <a:gd name="T52" fmla="*/ 52833709 w 1009"/>
                <a:gd name="T53" fmla="*/ 72289691 h 1334"/>
                <a:gd name="T54" fmla="*/ 74642386 w 1009"/>
                <a:gd name="T55" fmla="*/ 70079339 h 1334"/>
                <a:gd name="T56" fmla="*/ 96320996 w 1009"/>
                <a:gd name="T57" fmla="*/ 70079339 h 1334"/>
                <a:gd name="T58" fmla="*/ 95282625 w 1009"/>
                <a:gd name="T59" fmla="*/ 44856085 h 1334"/>
                <a:gd name="T60" fmla="*/ 91777672 w 1009"/>
                <a:gd name="T61" fmla="*/ 36794970 h 1334"/>
                <a:gd name="T62" fmla="*/ 87233988 w 1009"/>
                <a:gd name="T63" fmla="*/ 32114288 h 1334"/>
                <a:gd name="T64" fmla="*/ 75680757 w 1009"/>
                <a:gd name="T65" fmla="*/ 26393695 h 1334"/>
                <a:gd name="T66" fmla="*/ 68800918 w 1009"/>
                <a:gd name="T67" fmla="*/ 25223254 h 1334"/>
                <a:gd name="T68" fmla="*/ 40112041 w 1009"/>
                <a:gd name="T69" fmla="*/ 27563776 h 1334"/>
                <a:gd name="T70" fmla="*/ 13760039 w 1009"/>
                <a:gd name="T71" fmla="*/ 34454810 h 1334"/>
                <a:gd name="T72" fmla="*/ 8048277 w 1009"/>
                <a:gd name="T73" fmla="*/ 13781708 h 1334"/>
                <a:gd name="T74" fmla="*/ 52833709 w 1009"/>
                <a:gd name="T75" fmla="*/ 95302954 h 1334"/>
                <a:gd name="T76" fmla="*/ 41280479 w 1009"/>
                <a:gd name="T77" fmla="*/ 102193628 h 1334"/>
                <a:gd name="T78" fmla="*/ 35568716 w 1009"/>
                <a:gd name="T79" fmla="*/ 112465094 h 1334"/>
                <a:gd name="T80" fmla="*/ 34400279 w 1009"/>
                <a:gd name="T81" fmla="*/ 119356128 h 1334"/>
                <a:gd name="T82" fmla="*/ 35568716 w 1009"/>
                <a:gd name="T83" fmla="*/ 133137836 h 1334"/>
                <a:gd name="T84" fmla="*/ 39073670 w 1009"/>
                <a:gd name="T85" fmla="*/ 138988598 h 1334"/>
                <a:gd name="T86" fmla="*/ 50497194 w 1009"/>
                <a:gd name="T87" fmla="*/ 146919904 h 1334"/>
                <a:gd name="T88" fmla="*/ 64257233 w 1009"/>
                <a:gd name="T89" fmla="*/ 146919904 h 1334"/>
                <a:gd name="T90" fmla="*/ 73473948 w 1009"/>
                <a:gd name="T91" fmla="*/ 145749824 h 1334"/>
                <a:gd name="T92" fmla="*/ 89440797 w 1009"/>
                <a:gd name="T93" fmla="*/ 136648437 h 1334"/>
                <a:gd name="T94" fmla="*/ 96320996 w 1009"/>
                <a:gd name="T95" fmla="*/ 130927844 h 1334"/>
                <a:gd name="T96" fmla="*/ 96320996 w 1009"/>
                <a:gd name="T97" fmla="*/ 91922522 h 1334"/>
                <a:gd name="T98" fmla="*/ 63089156 w 1009"/>
                <a:gd name="T99" fmla="*/ 92962433 h 133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009" h="1334">
                  <a:moveTo>
                    <a:pt x="62" y="106"/>
                  </a:moveTo>
                  <a:lnTo>
                    <a:pt x="62" y="106"/>
                  </a:lnTo>
                  <a:lnTo>
                    <a:pt x="203" y="53"/>
                  </a:lnTo>
                  <a:lnTo>
                    <a:pt x="354" y="18"/>
                  </a:lnTo>
                  <a:lnTo>
                    <a:pt x="504" y="0"/>
                  </a:lnTo>
                  <a:lnTo>
                    <a:pt x="575" y="0"/>
                  </a:lnTo>
                  <a:lnTo>
                    <a:pt x="654" y="9"/>
                  </a:lnTo>
                  <a:lnTo>
                    <a:pt x="734" y="18"/>
                  </a:lnTo>
                  <a:lnTo>
                    <a:pt x="804" y="44"/>
                  </a:lnTo>
                  <a:lnTo>
                    <a:pt x="875" y="88"/>
                  </a:lnTo>
                  <a:lnTo>
                    <a:pt x="901" y="106"/>
                  </a:lnTo>
                  <a:lnTo>
                    <a:pt x="928" y="141"/>
                  </a:lnTo>
                  <a:lnTo>
                    <a:pt x="963" y="194"/>
                  </a:lnTo>
                  <a:lnTo>
                    <a:pt x="990" y="256"/>
                  </a:lnTo>
                  <a:lnTo>
                    <a:pt x="1008" y="327"/>
                  </a:lnTo>
                  <a:lnTo>
                    <a:pt x="1008" y="389"/>
                  </a:lnTo>
                  <a:lnTo>
                    <a:pt x="1008" y="1307"/>
                  </a:lnTo>
                  <a:lnTo>
                    <a:pt x="804" y="1307"/>
                  </a:lnTo>
                  <a:lnTo>
                    <a:pt x="778" y="1166"/>
                  </a:lnTo>
                  <a:lnTo>
                    <a:pt x="725" y="1210"/>
                  </a:lnTo>
                  <a:lnTo>
                    <a:pt x="663" y="1254"/>
                  </a:lnTo>
                  <a:lnTo>
                    <a:pt x="592" y="1289"/>
                  </a:lnTo>
                  <a:lnTo>
                    <a:pt x="521" y="1316"/>
                  </a:lnTo>
                  <a:lnTo>
                    <a:pt x="442" y="1325"/>
                  </a:lnTo>
                  <a:lnTo>
                    <a:pt x="354" y="1333"/>
                  </a:lnTo>
                  <a:lnTo>
                    <a:pt x="265" y="1316"/>
                  </a:lnTo>
                  <a:lnTo>
                    <a:pt x="186" y="1298"/>
                  </a:lnTo>
                  <a:lnTo>
                    <a:pt x="124" y="1263"/>
                  </a:lnTo>
                  <a:lnTo>
                    <a:pt x="80" y="1219"/>
                  </a:lnTo>
                  <a:lnTo>
                    <a:pt x="35" y="1166"/>
                  </a:lnTo>
                  <a:lnTo>
                    <a:pt x="9" y="1095"/>
                  </a:lnTo>
                  <a:lnTo>
                    <a:pt x="0" y="998"/>
                  </a:lnTo>
                  <a:lnTo>
                    <a:pt x="0" y="954"/>
                  </a:lnTo>
                  <a:lnTo>
                    <a:pt x="0" y="901"/>
                  </a:lnTo>
                  <a:lnTo>
                    <a:pt x="18" y="857"/>
                  </a:lnTo>
                  <a:lnTo>
                    <a:pt x="35" y="804"/>
                  </a:lnTo>
                  <a:lnTo>
                    <a:pt x="53" y="759"/>
                  </a:lnTo>
                  <a:lnTo>
                    <a:pt x="88" y="724"/>
                  </a:lnTo>
                  <a:lnTo>
                    <a:pt x="115" y="689"/>
                  </a:lnTo>
                  <a:lnTo>
                    <a:pt x="150" y="662"/>
                  </a:lnTo>
                  <a:lnTo>
                    <a:pt x="230" y="609"/>
                  </a:lnTo>
                  <a:lnTo>
                    <a:pt x="318" y="583"/>
                  </a:lnTo>
                  <a:lnTo>
                    <a:pt x="407" y="556"/>
                  </a:lnTo>
                  <a:lnTo>
                    <a:pt x="495" y="548"/>
                  </a:lnTo>
                  <a:lnTo>
                    <a:pt x="575" y="539"/>
                  </a:lnTo>
                  <a:lnTo>
                    <a:pt x="742" y="539"/>
                  </a:lnTo>
                  <a:lnTo>
                    <a:pt x="742" y="406"/>
                  </a:lnTo>
                  <a:lnTo>
                    <a:pt x="734" y="345"/>
                  </a:lnTo>
                  <a:lnTo>
                    <a:pt x="725" y="309"/>
                  </a:lnTo>
                  <a:lnTo>
                    <a:pt x="707" y="283"/>
                  </a:lnTo>
                  <a:lnTo>
                    <a:pt x="672" y="247"/>
                  </a:lnTo>
                  <a:lnTo>
                    <a:pt x="628" y="221"/>
                  </a:lnTo>
                  <a:lnTo>
                    <a:pt x="583" y="203"/>
                  </a:lnTo>
                  <a:lnTo>
                    <a:pt x="530" y="194"/>
                  </a:lnTo>
                  <a:lnTo>
                    <a:pt x="424" y="194"/>
                  </a:lnTo>
                  <a:lnTo>
                    <a:pt x="309" y="212"/>
                  </a:lnTo>
                  <a:lnTo>
                    <a:pt x="203" y="239"/>
                  </a:lnTo>
                  <a:lnTo>
                    <a:pt x="106" y="265"/>
                  </a:lnTo>
                  <a:lnTo>
                    <a:pt x="62" y="106"/>
                  </a:lnTo>
                  <a:close/>
                  <a:moveTo>
                    <a:pt x="407" y="733"/>
                  </a:moveTo>
                  <a:lnTo>
                    <a:pt x="407" y="733"/>
                  </a:lnTo>
                  <a:lnTo>
                    <a:pt x="362" y="759"/>
                  </a:lnTo>
                  <a:lnTo>
                    <a:pt x="318" y="786"/>
                  </a:lnTo>
                  <a:lnTo>
                    <a:pt x="292" y="821"/>
                  </a:lnTo>
                  <a:lnTo>
                    <a:pt x="274" y="865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1" y="1069"/>
                  </a:lnTo>
                  <a:lnTo>
                    <a:pt x="345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6" y="1121"/>
                  </a:lnTo>
                  <a:lnTo>
                    <a:pt x="628" y="1086"/>
                  </a:lnTo>
                  <a:lnTo>
                    <a:pt x="689" y="1051"/>
                  </a:lnTo>
                  <a:lnTo>
                    <a:pt x="742" y="1007"/>
                  </a:lnTo>
                  <a:lnTo>
                    <a:pt x="742" y="707"/>
                  </a:lnTo>
                  <a:lnTo>
                    <a:pt x="575" y="707"/>
                  </a:lnTo>
                  <a:lnTo>
                    <a:pt x="486" y="715"/>
                  </a:lnTo>
                  <a:lnTo>
                    <a:pt x="407" y="733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Freeform 11"/>
            <p:cNvSpPr>
              <a:spLocks noChangeArrowheads="1"/>
            </p:cNvSpPr>
            <p:nvPr/>
          </p:nvSpPr>
          <p:spPr bwMode="gray">
            <a:xfrm>
              <a:off x="5818188" y="3740150"/>
              <a:ext cx="363537" cy="481013"/>
            </a:xfrm>
            <a:custGeom>
              <a:avLst/>
              <a:gdLst>
                <a:gd name="T0" fmla="*/ 9234850 w 1008"/>
                <a:gd name="T1" fmla="*/ 13781708 h 1334"/>
                <a:gd name="T2" fmla="*/ 45914579 w 1008"/>
                <a:gd name="T3" fmla="*/ 2340161 h 1334"/>
                <a:gd name="T4" fmla="*/ 75830644 w 1008"/>
                <a:gd name="T5" fmla="*/ 0 h 1334"/>
                <a:gd name="T6" fmla="*/ 86236170 w 1008"/>
                <a:gd name="T7" fmla="*/ 1170080 h 1334"/>
                <a:gd name="T8" fmla="*/ 104576034 w 1008"/>
                <a:gd name="T9" fmla="*/ 5720593 h 1334"/>
                <a:gd name="T10" fmla="*/ 120704743 w 1008"/>
                <a:gd name="T11" fmla="*/ 17292309 h 1334"/>
                <a:gd name="T12" fmla="*/ 126427926 w 1008"/>
                <a:gd name="T13" fmla="*/ 25223254 h 1334"/>
                <a:gd name="T14" fmla="*/ 130980073 w 1008"/>
                <a:gd name="T15" fmla="*/ 43686005 h 1334"/>
                <a:gd name="T16" fmla="*/ 130980073 w 1008"/>
                <a:gd name="T17" fmla="*/ 52787030 h 1334"/>
                <a:gd name="T18" fmla="*/ 130980073 w 1008"/>
                <a:gd name="T19" fmla="*/ 169932806 h 1334"/>
                <a:gd name="T20" fmla="*/ 104576034 w 1008"/>
                <a:gd name="T21" fmla="*/ 169932806 h 1334"/>
                <a:gd name="T22" fmla="*/ 102234683 w 1008"/>
                <a:gd name="T23" fmla="*/ 151600586 h 1334"/>
                <a:gd name="T24" fmla="*/ 81553828 w 1008"/>
                <a:gd name="T25" fmla="*/ 165382294 h 1334"/>
                <a:gd name="T26" fmla="*/ 57490780 w 1008"/>
                <a:gd name="T27" fmla="*/ 172273328 h 1334"/>
                <a:gd name="T28" fmla="*/ 45914579 w 1008"/>
                <a:gd name="T29" fmla="*/ 173313239 h 1334"/>
                <a:gd name="T30" fmla="*/ 28745390 w 1008"/>
                <a:gd name="T31" fmla="*/ 169932806 h 1334"/>
                <a:gd name="T32" fmla="*/ 17169189 w 1008"/>
                <a:gd name="T33" fmla="*/ 164212213 h 1334"/>
                <a:gd name="T34" fmla="*/ 12616681 w 1008"/>
                <a:gd name="T35" fmla="*/ 160701612 h 1334"/>
                <a:gd name="T36" fmla="*/ 5723183 w 1008"/>
                <a:gd name="T37" fmla="*/ 150430145 h 1334"/>
                <a:gd name="T38" fmla="*/ 1170676 w 1008"/>
                <a:gd name="T39" fmla="*/ 138988598 h 1334"/>
                <a:gd name="T40" fmla="*/ 0 w 1008"/>
                <a:gd name="T41" fmla="*/ 126247162 h 1334"/>
                <a:gd name="T42" fmla="*/ 1170676 w 1008"/>
                <a:gd name="T43" fmla="*/ 113635175 h 1334"/>
                <a:gd name="T44" fmla="*/ 4552507 w 1008"/>
                <a:gd name="T45" fmla="*/ 103364069 h 1334"/>
                <a:gd name="T46" fmla="*/ 19510540 w 1008"/>
                <a:gd name="T47" fmla="*/ 86071759 h 1334"/>
                <a:gd name="T48" fmla="*/ 28745390 w 1008"/>
                <a:gd name="T49" fmla="*/ 80350806 h 1334"/>
                <a:gd name="T50" fmla="*/ 44743903 w 1008"/>
                <a:gd name="T51" fmla="*/ 74630213 h 1334"/>
                <a:gd name="T52" fmla="*/ 80383152 w 1008"/>
                <a:gd name="T53" fmla="*/ 70079339 h 1334"/>
                <a:gd name="T54" fmla="*/ 97682176 w 1008"/>
                <a:gd name="T55" fmla="*/ 70079339 h 1334"/>
                <a:gd name="T56" fmla="*/ 96511860 w 1008"/>
                <a:gd name="T57" fmla="*/ 45896357 h 1334"/>
                <a:gd name="T58" fmla="*/ 93130029 w 1008"/>
                <a:gd name="T59" fmla="*/ 37965051 h 1334"/>
                <a:gd name="T60" fmla="*/ 83894818 w 1008"/>
                <a:gd name="T61" fmla="*/ 28733856 h 1334"/>
                <a:gd name="T62" fmla="*/ 71278137 w 1008"/>
                <a:gd name="T63" fmla="*/ 25223254 h 1334"/>
                <a:gd name="T64" fmla="*/ 56320104 w 1008"/>
                <a:gd name="T65" fmla="*/ 25223254 h 1334"/>
                <a:gd name="T66" fmla="*/ 27574714 w 1008"/>
                <a:gd name="T67" fmla="*/ 29903936 h 1334"/>
                <a:gd name="T68" fmla="*/ 13787357 w 1008"/>
                <a:gd name="T69" fmla="*/ 34454810 h 1334"/>
                <a:gd name="T70" fmla="*/ 51767597 w 1008"/>
                <a:gd name="T71" fmla="*/ 96473035 h 1334"/>
                <a:gd name="T72" fmla="*/ 47085255 w 1008"/>
                <a:gd name="T73" fmla="*/ 98683387 h 1334"/>
                <a:gd name="T74" fmla="*/ 37850405 w 1008"/>
                <a:gd name="T75" fmla="*/ 106744501 h 1334"/>
                <a:gd name="T76" fmla="*/ 35639249 w 1008"/>
                <a:gd name="T77" fmla="*/ 111425183 h 1334"/>
                <a:gd name="T78" fmla="*/ 34468573 w 1008"/>
                <a:gd name="T79" fmla="*/ 126247162 h 1334"/>
                <a:gd name="T80" fmla="*/ 39021081 w 1008"/>
                <a:gd name="T81" fmla="*/ 138988598 h 1334"/>
                <a:gd name="T82" fmla="*/ 44743903 w 1008"/>
                <a:gd name="T83" fmla="*/ 143539472 h 1334"/>
                <a:gd name="T84" fmla="*/ 57490780 w 1008"/>
                <a:gd name="T85" fmla="*/ 148089984 h 1334"/>
                <a:gd name="T86" fmla="*/ 64384639 w 1008"/>
                <a:gd name="T87" fmla="*/ 146919904 h 1334"/>
                <a:gd name="T88" fmla="*/ 82724503 w 1008"/>
                <a:gd name="T89" fmla="*/ 141198950 h 1334"/>
                <a:gd name="T90" fmla="*/ 97682176 w 1008"/>
                <a:gd name="T91" fmla="*/ 130927844 h 1334"/>
                <a:gd name="T92" fmla="*/ 97682176 w 1008"/>
                <a:gd name="T93" fmla="*/ 91922522 h 1334"/>
                <a:gd name="T94" fmla="*/ 74659969 w 1008"/>
                <a:gd name="T95" fmla="*/ 91922522 h 1334"/>
                <a:gd name="T96" fmla="*/ 51767597 w 1008"/>
                <a:gd name="T97" fmla="*/ 96473035 h 133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008" h="1334">
                  <a:moveTo>
                    <a:pt x="71" y="106"/>
                  </a:moveTo>
                  <a:lnTo>
                    <a:pt x="71" y="106"/>
                  </a:lnTo>
                  <a:lnTo>
                    <a:pt x="212" y="53"/>
                  </a:lnTo>
                  <a:lnTo>
                    <a:pt x="353" y="18"/>
                  </a:lnTo>
                  <a:lnTo>
                    <a:pt x="504" y="0"/>
                  </a:lnTo>
                  <a:lnTo>
                    <a:pt x="583" y="0"/>
                  </a:lnTo>
                  <a:lnTo>
                    <a:pt x="663" y="9"/>
                  </a:lnTo>
                  <a:lnTo>
                    <a:pt x="733" y="18"/>
                  </a:lnTo>
                  <a:lnTo>
                    <a:pt x="804" y="44"/>
                  </a:lnTo>
                  <a:lnTo>
                    <a:pt x="875" y="80"/>
                  </a:lnTo>
                  <a:lnTo>
                    <a:pt x="928" y="133"/>
                  </a:lnTo>
                  <a:lnTo>
                    <a:pt x="972" y="194"/>
                  </a:lnTo>
                  <a:lnTo>
                    <a:pt x="998" y="265"/>
                  </a:lnTo>
                  <a:lnTo>
                    <a:pt x="1007" y="336"/>
                  </a:lnTo>
                  <a:lnTo>
                    <a:pt x="1007" y="406"/>
                  </a:lnTo>
                  <a:lnTo>
                    <a:pt x="1007" y="1307"/>
                  </a:lnTo>
                  <a:lnTo>
                    <a:pt x="804" y="1307"/>
                  </a:lnTo>
                  <a:lnTo>
                    <a:pt x="786" y="1166"/>
                  </a:lnTo>
                  <a:lnTo>
                    <a:pt x="707" y="1227"/>
                  </a:lnTo>
                  <a:lnTo>
                    <a:pt x="627" y="1272"/>
                  </a:lnTo>
                  <a:lnTo>
                    <a:pt x="539" y="1307"/>
                  </a:lnTo>
                  <a:lnTo>
                    <a:pt x="442" y="1325"/>
                  </a:lnTo>
                  <a:lnTo>
                    <a:pt x="353" y="1333"/>
                  </a:lnTo>
                  <a:lnTo>
                    <a:pt x="265" y="1316"/>
                  </a:lnTo>
                  <a:lnTo>
                    <a:pt x="221" y="1307"/>
                  </a:lnTo>
                  <a:lnTo>
                    <a:pt x="177" y="1289"/>
                  </a:lnTo>
                  <a:lnTo>
                    <a:pt x="132" y="1263"/>
                  </a:lnTo>
                  <a:lnTo>
                    <a:pt x="97" y="1236"/>
                  </a:lnTo>
                  <a:lnTo>
                    <a:pt x="71" y="1201"/>
                  </a:lnTo>
                  <a:lnTo>
                    <a:pt x="44" y="1157"/>
                  </a:lnTo>
                  <a:lnTo>
                    <a:pt x="18" y="1121"/>
                  </a:lnTo>
                  <a:lnTo>
                    <a:pt x="9" y="1069"/>
                  </a:lnTo>
                  <a:lnTo>
                    <a:pt x="0" y="1024"/>
                  </a:lnTo>
                  <a:lnTo>
                    <a:pt x="0" y="971"/>
                  </a:lnTo>
                  <a:lnTo>
                    <a:pt x="9" y="874"/>
                  </a:lnTo>
                  <a:lnTo>
                    <a:pt x="18" y="839"/>
                  </a:lnTo>
                  <a:lnTo>
                    <a:pt x="35" y="795"/>
                  </a:lnTo>
                  <a:lnTo>
                    <a:pt x="88" y="724"/>
                  </a:lnTo>
                  <a:lnTo>
                    <a:pt x="150" y="662"/>
                  </a:lnTo>
                  <a:lnTo>
                    <a:pt x="221" y="618"/>
                  </a:lnTo>
                  <a:lnTo>
                    <a:pt x="283" y="592"/>
                  </a:lnTo>
                  <a:lnTo>
                    <a:pt x="344" y="574"/>
                  </a:lnTo>
                  <a:lnTo>
                    <a:pt x="477" y="548"/>
                  </a:lnTo>
                  <a:lnTo>
                    <a:pt x="618" y="539"/>
                  </a:lnTo>
                  <a:lnTo>
                    <a:pt x="751" y="539"/>
                  </a:lnTo>
                  <a:lnTo>
                    <a:pt x="751" y="415"/>
                  </a:lnTo>
                  <a:lnTo>
                    <a:pt x="742" y="353"/>
                  </a:lnTo>
                  <a:lnTo>
                    <a:pt x="716" y="292"/>
                  </a:lnTo>
                  <a:lnTo>
                    <a:pt x="689" y="247"/>
                  </a:lnTo>
                  <a:lnTo>
                    <a:pt x="645" y="221"/>
                  </a:lnTo>
                  <a:lnTo>
                    <a:pt x="601" y="203"/>
                  </a:lnTo>
                  <a:lnTo>
                    <a:pt x="548" y="194"/>
                  </a:lnTo>
                  <a:lnTo>
                    <a:pt x="433" y="194"/>
                  </a:lnTo>
                  <a:lnTo>
                    <a:pt x="327" y="203"/>
                  </a:lnTo>
                  <a:lnTo>
                    <a:pt x="212" y="230"/>
                  </a:lnTo>
                  <a:lnTo>
                    <a:pt x="106" y="265"/>
                  </a:lnTo>
                  <a:lnTo>
                    <a:pt x="71" y="106"/>
                  </a:lnTo>
                  <a:close/>
                  <a:moveTo>
                    <a:pt x="398" y="742"/>
                  </a:moveTo>
                  <a:lnTo>
                    <a:pt x="398" y="742"/>
                  </a:lnTo>
                  <a:lnTo>
                    <a:pt x="362" y="759"/>
                  </a:lnTo>
                  <a:lnTo>
                    <a:pt x="327" y="786"/>
                  </a:lnTo>
                  <a:lnTo>
                    <a:pt x="291" y="821"/>
                  </a:lnTo>
                  <a:lnTo>
                    <a:pt x="274" y="857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0" y="1069"/>
                  </a:lnTo>
                  <a:lnTo>
                    <a:pt x="344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5" y="1121"/>
                  </a:lnTo>
                  <a:lnTo>
                    <a:pt x="636" y="1086"/>
                  </a:lnTo>
                  <a:lnTo>
                    <a:pt x="698" y="1051"/>
                  </a:lnTo>
                  <a:lnTo>
                    <a:pt x="751" y="1007"/>
                  </a:lnTo>
                  <a:lnTo>
                    <a:pt x="751" y="707"/>
                  </a:lnTo>
                  <a:lnTo>
                    <a:pt x="574" y="707"/>
                  </a:lnTo>
                  <a:lnTo>
                    <a:pt x="486" y="715"/>
                  </a:lnTo>
                  <a:lnTo>
                    <a:pt x="398" y="742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Freeform 12"/>
            <p:cNvSpPr>
              <a:spLocks noChangeArrowheads="1"/>
            </p:cNvSpPr>
            <p:nvPr/>
          </p:nvSpPr>
          <p:spPr bwMode="gray">
            <a:xfrm>
              <a:off x="5376863" y="3746500"/>
              <a:ext cx="400050" cy="465138"/>
            </a:xfrm>
            <a:custGeom>
              <a:avLst/>
              <a:gdLst>
                <a:gd name="T0" fmla="*/ 0 w 1113"/>
                <a:gd name="T1" fmla="*/ 0 h 1290"/>
                <a:gd name="T2" fmla="*/ 0 w 1113"/>
                <a:gd name="T3" fmla="*/ 0 h 1290"/>
                <a:gd name="T4" fmla="*/ 36303190 w 1113"/>
                <a:gd name="T5" fmla="*/ 0 h 1290"/>
                <a:gd name="T6" fmla="*/ 36303190 w 1113"/>
                <a:gd name="T7" fmla="*/ 0 h 1290"/>
                <a:gd name="T8" fmla="*/ 58007609 w 1113"/>
                <a:gd name="T9" fmla="*/ 69946659 h 1290"/>
                <a:gd name="T10" fmla="*/ 58007609 w 1113"/>
                <a:gd name="T11" fmla="*/ 69946659 h 1290"/>
                <a:gd name="T12" fmla="*/ 64854826 w 1113"/>
                <a:gd name="T13" fmla="*/ 91788674 h 1290"/>
                <a:gd name="T14" fmla="*/ 70539275 w 1113"/>
                <a:gd name="T15" fmla="*/ 113630689 h 1290"/>
                <a:gd name="T16" fmla="*/ 70539275 w 1113"/>
                <a:gd name="T17" fmla="*/ 113630689 h 1290"/>
                <a:gd name="T18" fmla="*/ 75190350 w 1113"/>
                <a:gd name="T19" fmla="*/ 133132592 h 1290"/>
                <a:gd name="T20" fmla="*/ 75190350 w 1113"/>
                <a:gd name="T21" fmla="*/ 133132592 h 1290"/>
                <a:gd name="T22" fmla="*/ 85396477 w 1113"/>
                <a:gd name="T23" fmla="*/ 101019680 h 1290"/>
                <a:gd name="T24" fmla="*/ 94569232 w 1113"/>
                <a:gd name="T25" fmla="*/ 67736352 h 1290"/>
                <a:gd name="T26" fmla="*/ 102579218 w 1113"/>
                <a:gd name="T27" fmla="*/ 34453385 h 1290"/>
                <a:gd name="T28" fmla="*/ 108263666 w 1113"/>
                <a:gd name="T29" fmla="*/ 0 h 1290"/>
                <a:gd name="T30" fmla="*/ 108263666 w 1113"/>
                <a:gd name="T31" fmla="*/ 0 h 1290"/>
                <a:gd name="T32" fmla="*/ 143662520 w 1113"/>
                <a:gd name="T33" fmla="*/ 0 h 1290"/>
                <a:gd name="T34" fmla="*/ 143662520 w 1113"/>
                <a:gd name="T35" fmla="*/ 0 h 1290"/>
                <a:gd name="T36" fmla="*/ 134489765 w 1113"/>
                <a:gd name="T37" fmla="*/ 43554224 h 1290"/>
                <a:gd name="T38" fmla="*/ 123120869 w 1113"/>
                <a:gd name="T39" fmla="*/ 86068198 h 1290"/>
                <a:gd name="T40" fmla="*/ 117436061 w 1113"/>
                <a:gd name="T41" fmla="*/ 106740157 h 1290"/>
                <a:gd name="T42" fmla="*/ 109426435 w 1113"/>
                <a:gd name="T43" fmla="*/ 127412115 h 1290"/>
                <a:gd name="T44" fmla="*/ 101416449 w 1113"/>
                <a:gd name="T45" fmla="*/ 146913657 h 1290"/>
                <a:gd name="T46" fmla="*/ 92243694 w 1113"/>
                <a:gd name="T47" fmla="*/ 167585616 h 1290"/>
                <a:gd name="T48" fmla="*/ 92243694 w 1113"/>
                <a:gd name="T49" fmla="*/ 167585616 h 1290"/>
                <a:gd name="T50" fmla="*/ 49997624 w 1113"/>
                <a:gd name="T51" fmla="*/ 167585616 h 1290"/>
                <a:gd name="T52" fmla="*/ 49997624 w 1113"/>
                <a:gd name="T53" fmla="*/ 167585616 h 1290"/>
                <a:gd name="T54" fmla="*/ 0 w 1113"/>
                <a:gd name="T55" fmla="*/ 0 h 129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13" h="1290">
                  <a:moveTo>
                    <a:pt x="0" y="0"/>
                  </a:moveTo>
                  <a:lnTo>
                    <a:pt x="0" y="0"/>
                  </a:lnTo>
                  <a:lnTo>
                    <a:pt x="281" y="0"/>
                  </a:lnTo>
                  <a:lnTo>
                    <a:pt x="449" y="538"/>
                  </a:lnTo>
                  <a:lnTo>
                    <a:pt x="502" y="706"/>
                  </a:lnTo>
                  <a:lnTo>
                    <a:pt x="546" y="874"/>
                  </a:lnTo>
                  <a:lnTo>
                    <a:pt x="582" y="1024"/>
                  </a:lnTo>
                  <a:lnTo>
                    <a:pt x="661" y="777"/>
                  </a:lnTo>
                  <a:lnTo>
                    <a:pt x="732" y="521"/>
                  </a:lnTo>
                  <a:lnTo>
                    <a:pt x="794" y="265"/>
                  </a:lnTo>
                  <a:lnTo>
                    <a:pt x="838" y="0"/>
                  </a:lnTo>
                  <a:lnTo>
                    <a:pt x="1112" y="0"/>
                  </a:lnTo>
                  <a:lnTo>
                    <a:pt x="1041" y="335"/>
                  </a:lnTo>
                  <a:lnTo>
                    <a:pt x="953" y="662"/>
                  </a:lnTo>
                  <a:lnTo>
                    <a:pt x="909" y="821"/>
                  </a:lnTo>
                  <a:lnTo>
                    <a:pt x="847" y="980"/>
                  </a:lnTo>
                  <a:lnTo>
                    <a:pt x="785" y="1130"/>
                  </a:lnTo>
                  <a:lnTo>
                    <a:pt x="714" y="1289"/>
                  </a:lnTo>
                  <a:lnTo>
                    <a:pt x="387" y="1289"/>
                  </a:lnTo>
                  <a:lnTo>
                    <a:pt x="0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13"/>
            <p:cNvSpPr>
              <a:spLocks noChangeArrowheads="1"/>
            </p:cNvSpPr>
            <p:nvPr/>
          </p:nvSpPr>
          <p:spPr bwMode="gray">
            <a:xfrm>
              <a:off x="6191250" y="3735388"/>
              <a:ext cx="28575" cy="41275"/>
            </a:xfrm>
            <a:custGeom>
              <a:avLst/>
              <a:gdLst>
                <a:gd name="T0" fmla="*/ 4465558 w 80"/>
                <a:gd name="T1" fmla="*/ 2190087 h 115"/>
                <a:gd name="T2" fmla="*/ 0 w 80"/>
                <a:gd name="T3" fmla="*/ 2190087 h 115"/>
                <a:gd name="T4" fmla="*/ 0 w 80"/>
                <a:gd name="T5" fmla="*/ 0 h 115"/>
                <a:gd name="T6" fmla="*/ 10079117 w 80"/>
                <a:gd name="T7" fmla="*/ 0 h 115"/>
                <a:gd name="T8" fmla="*/ 10079117 w 80"/>
                <a:gd name="T9" fmla="*/ 2190087 h 115"/>
                <a:gd name="T10" fmla="*/ 5613559 w 80"/>
                <a:gd name="T11" fmla="*/ 2190087 h 115"/>
                <a:gd name="T12" fmla="*/ 5613559 w 80"/>
                <a:gd name="T13" fmla="*/ 14685286 h 115"/>
                <a:gd name="T14" fmla="*/ 4465558 w 80"/>
                <a:gd name="T15" fmla="*/ 14685286 h 115"/>
                <a:gd name="T16" fmla="*/ 4465558 w 80"/>
                <a:gd name="T17" fmla="*/ 2190087 h 1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0" h="115">
                  <a:moveTo>
                    <a:pt x="35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79" y="0"/>
                  </a:lnTo>
                  <a:lnTo>
                    <a:pt x="79" y="17"/>
                  </a:lnTo>
                  <a:lnTo>
                    <a:pt x="44" y="17"/>
                  </a:lnTo>
                  <a:lnTo>
                    <a:pt x="44" y="114"/>
                  </a:lnTo>
                  <a:lnTo>
                    <a:pt x="35" y="114"/>
                  </a:lnTo>
                  <a:lnTo>
                    <a:pt x="35" y="17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Freeform 14"/>
            <p:cNvSpPr>
              <a:spLocks noChangeArrowheads="1"/>
            </p:cNvSpPr>
            <p:nvPr/>
          </p:nvSpPr>
          <p:spPr bwMode="gray">
            <a:xfrm>
              <a:off x="6223000" y="3735388"/>
              <a:ext cx="41275" cy="41275"/>
            </a:xfrm>
            <a:custGeom>
              <a:avLst/>
              <a:gdLst>
                <a:gd name="T0" fmla="*/ 12280736 w 116"/>
                <a:gd name="T1" fmla="*/ 7858042 h 115"/>
                <a:gd name="T2" fmla="*/ 12280736 w 116"/>
                <a:gd name="T3" fmla="*/ 7858042 h 115"/>
                <a:gd name="T4" fmla="*/ 12280736 w 116"/>
                <a:gd name="T5" fmla="*/ 2190087 h 115"/>
                <a:gd name="T6" fmla="*/ 12280736 w 116"/>
                <a:gd name="T7" fmla="*/ 2190087 h 115"/>
                <a:gd name="T8" fmla="*/ 12280736 w 116"/>
                <a:gd name="T9" fmla="*/ 2190087 h 115"/>
                <a:gd name="T10" fmla="*/ 10128743 w 116"/>
                <a:gd name="T11" fmla="*/ 7858042 h 115"/>
                <a:gd name="T12" fmla="*/ 7849722 w 116"/>
                <a:gd name="T13" fmla="*/ 14685286 h 115"/>
                <a:gd name="T14" fmla="*/ 6710034 w 116"/>
                <a:gd name="T15" fmla="*/ 14685286 h 115"/>
                <a:gd name="T16" fmla="*/ 4431369 w 116"/>
                <a:gd name="T17" fmla="*/ 7858042 h 115"/>
                <a:gd name="T18" fmla="*/ 4431369 w 116"/>
                <a:gd name="T19" fmla="*/ 7858042 h 115"/>
                <a:gd name="T20" fmla="*/ 2279020 w 116"/>
                <a:gd name="T21" fmla="*/ 2190087 h 115"/>
                <a:gd name="T22" fmla="*/ 2279020 w 116"/>
                <a:gd name="T23" fmla="*/ 2190087 h 115"/>
                <a:gd name="T24" fmla="*/ 2279020 w 116"/>
                <a:gd name="T25" fmla="*/ 2190087 h 115"/>
                <a:gd name="T26" fmla="*/ 2279020 w 116"/>
                <a:gd name="T27" fmla="*/ 7858042 h 115"/>
                <a:gd name="T28" fmla="*/ 2279020 w 116"/>
                <a:gd name="T29" fmla="*/ 14685286 h 115"/>
                <a:gd name="T30" fmla="*/ 0 w 116"/>
                <a:gd name="T31" fmla="*/ 14685286 h 115"/>
                <a:gd name="T32" fmla="*/ 1139332 w 116"/>
                <a:gd name="T33" fmla="*/ 0 h 115"/>
                <a:gd name="T34" fmla="*/ 3418353 w 116"/>
                <a:gd name="T35" fmla="*/ 0 h 115"/>
                <a:gd name="T36" fmla="*/ 5570702 w 116"/>
                <a:gd name="T37" fmla="*/ 6827244 h 115"/>
                <a:gd name="T38" fmla="*/ 5570702 w 116"/>
                <a:gd name="T39" fmla="*/ 6827244 h 115"/>
                <a:gd name="T40" fmla="*/ 6710034 w 116"/>
                <a:gd name="T41" fmla="*/ 12495558 h 115"/>
                <a:gd name="T42" fmla="*/ 6710034 w 116"/>
                <a:gd name="T43" fmla="*/ 12495558 h 115"/>
                <a:gd name="T44" fmla="*/ 6710034 w 116"/>
                <a:gd name="T45" fmla="*/ 12495558 h 115"/>
                <a:gd name="T46" fmla="*/ 8989055 w 116"/>
                <a:gd name="T47" fmla="*/ 6827244 h 115"/>
                <a:gd name="T48" fmla="*/ 11141403 w 116"/>
                <a:gd name="T49" fmla="*/ 0 h 115"/>
                <a:gd name="T50" fmla="*/ 13420424 w 116"/>
                <a:gd name="T51" fmla="*/ 0 h 115"/>
                <a:gd name="T52" fmla="*/ 14559756 w 116"/>
                <a:gd name="T53" fmla="*/ 14685286 h 115"/>
                <a:gd name="T54" fmla="*/ 12280736 w 116"/>
                <a:gd name="T55" fmla="*/ 14685286 h 115"/>
                <a:gd name="T56" fmla="*/ 12280736 w 116"/>
                <a:gd name="T57" fmla="*/ 7858042 h 11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6" h="115">
                  <a:moveTo>
                    <a:pt x="97" y="61"/>
                  </a:moveTo>
                  <a:lnTo>
                    <a:pt x="97" y="61"/>
                  </a:lnTo>
                  <a:lnTo>
                    <a:pt x="97" y="17"/>
                  </a:lnTo>
                  <a:lnTo>
                    <a:pt x="80" y="61"/>
                  </a:lnTo>
                  <a:lnTo>
                    <a:pt x="62" y="114"/>
                  </a:lnTo>
                  <a:lnTo>
                    <a:pt x="53" y="114"/>
                  </a:lnTo>
                  <a:lnTo>
                    <a:pt x="35" y="61"/>
                  </a:lnTo>
                  <a:lnTo>
                    <a:pt x="18" y="17"/>
                  </a:lnTo>
                  <a:lnTo>
                    <a:pt x="18" y="61"/>
                  </a:lnTo>
                  <a:lnTo>
                    <a:pt x="18" y="114"/>
                  </a:lnTo>
                  <a:lnTo>
                    <a:pt x="0" y="114"/>
                  </a:lnTo>
                  <a:lnTo>
                    <a:pt x="9" y="0"/>
                  </a:lnTo>
                  <a:lnTo>
                    <a:pt x="27" y="0"/>
                  </a:lnTo>
                  <a:lnTo>
                    <a:pt x="44" y="53"/>
                  </a:lnTo>
                  <a:lnTo>
                    <a:pt x="53" y="97"/>
                  </a:lnTo>
                  <a:lnTo>
                    <a:pt x="71" y="53"/>
                  </a:lnTo>
                  <a:lnTo>
                    <a:pt x="88" y="0"/>
                  </a:lnTo>
                  <a:lnTo>
                    <a:pt x="106" y="0"/>
                  </a:lnTo>
                  <a:lnTo>
                    <a:pt x="115" y="114"/>
                  </a:lnTo>
                  <a:lnTo>
                    <a:pt x="97" y="114"/>
                  </a:lnTo>
                  <a:lnTo>
                    <a:pt x="97" y="61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2" name="Cloud 81"/>
          <p:cNvSpPr/>
          <p:nvPr/>
        </p:nvSpPr>
        <p:spPr>
          <a:xfrm>
            <a:off x="5715334" y="115368"/>
            <a:ext cx="3257335" cy="828692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Docker Hub</a:t>
            </a:r>
            <a:endParaRPr lang="en-US" dirty="0"/>
          </a:p>
        </p:txBody>
      </p:sp>
      <p:pic>
        <p:nvPicPr>
          <p:cNvPr id="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733" y="331391"/>
            <a:ext cx="511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3883511" y="2716031"/>
            <a:ext cx="878464" cy="6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116580" y="3846540"/>
            <a:ext cx="3696773" cy="351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Engine</a:t>
            </a:r>
            <a:endParaRPr lang="nl-NL" dirty="0"/>
          </a:p>
        </p:txBody>
      </p:sp>
      <p:pic>
        <p:nvPicPr>
          <p:cNvPr id="92" name="Picture 4" descr="http://siliconangle.com/files/2013/09/homepage-docker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632" y="3876621"/>
            <a:ext cx="867382" cy="71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758711" y="384353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6959580" y="365228"/>
            <a:ext cx="1335473" cy="96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695148" y="193729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693857" y="-95998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/>
          <p:cNvSpPr/>
          <p:nvPr/>
        </p:nvSpPr>
        <p:spPr>
          <a:xfrm>
            <a:off x="7178042" y="736787"/>
            <a:ext cx="826942" cy="210958"/>
          </a:xfrm>
          <a:prstGeom prst="rect">
            <a:avLst/>
          </a:prstGeom>
          <a:solidFill>
            <a:schemeClr val="tx2">
              <a:lumMod val="75000"/>
            </a:schemeClr>
          </a:solidFill>
          <a:scene3d>
            <a:camera prst="perspectiveContrastingLeftFacing"/>
            <a:lightRig rig="threePt" dir="t"/>
          </a:scene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Application A</a:t>
            </a:r>
            <a:endParaRPr lang="nl-NL" sz="800" dirty="0"/>
          </a:p>
        </p:txBody>
      </p:sp>
      <p:pic>
        <p:nvPicPr>
          <p:cNvPr id="8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114" y="933134"/>
            <a:ext cx="221509" cy="26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7" name="Group 102"/>
          <p:cNvGrpSpPr>
            <a:grpSpLocks noChangeAspect="1"/>
          </p:cNvGrpSpPr>
          <p:nvPr/>
        </p:nvGrpSpPr>
        <p:grpSpPr bwMode="auto">
          <a:xfrm>
            <a:off x="7476490" y="736109"/>
            <a:ext cx="172344" cy="352852"/>
            <a:chOff x="4686300" y="1439863"/>
            <a:chExt cx="1577975" cy="2936875"/>
          </a:xfrm>
        </p:grpSpPr>
        <p:sp>
          <p:nvSpPr>
            <p:cNvPr id="88" name="Freeform 1"/>
            <p:cNvSpPr>
              <a:spLocks noChangeArrowheads="1"/>
            </p:cNvSpPr>
            <p:nvPr/>
          </p:nvSpPr>
          <p:spPr bwMode="gray">
            <a:xfrm>
              <a:off x="5211763" y="1439863"/>
              <a:ext cx="519112" cy="1103312"/>
            </a:xfrm>
            <a:custGeom>
              <a:avLst/>
              <a:gdLst>
                <a:gd name="T0" fmla="*/ 168683281 w 1440"/>
                <a:gd name="T1" fmla="*/ 0 h 3065"/>
                <a:gd name="T2" fmla="*/ 179079581 w 1440"/>
                <a:gd name="T3" fmla="*/ 16067678 h 3065"/>
                <a:gd name="T4" fmla="*/ 184797744 w 1440"/>
                <a:gd name="T5" fmla="*/ 33172434 h 3065"/>
                <a:gd name="T6" fmla="*/ 187007214 w 1440"/>
                <a:gd name="T7" fmla="*/ 51443137 h 3065"/>
                <a:gd name="T8" fmla="*/ 185967548 w 1440"/>
                <a:gd name="T9" fmla="*/ 69843429 h 3065"/>
                <a:gd name="T10" fmla="*/ 183628300 w 1440"/>
                <a:gd name="T11" fmla="*/ 80079933 h 3065"/>
                <a:gd name="T12" fmla="*/ 176740332 w 1440"/>
                <a:gd name="T13" fmla="*/ 99516943 h 3065"/>
                <a:gd name="T14" fmla="*/ 160625870 w 1440"/>
                <a:gd name="T15" fmla="*/ 125821484 h 3065"/>
                <a:gd name="T16" fmla="*/ 148020100 w 1440"/>
                <a:gd name="T17" fmla="*/ 143055470 h 3065"/>
                <a:gd name="T18" fmla="*/ 125018031 w 1440"/>
                <a:gd name="T19" fmla="*/ 165861451 h 3065"/>
                <a:gd name="T20" fmla="*/ 99806492 w 1440"/>
                <a:gd name="T21" fmla="*/ 187630715 h 3065"/>
                <a:gd name="T22" fmla="*/ 71216038 w 1440"/>
                <a:gd name="T23" fmla="*/ 213935617 h 3065"/>
                <a:gd name="T24" fmla="*/ 52892105 w 1440"/>
                <a:gd name="T25" fmla="*/ 235704880 h 3065"/>
                <a:gd name="T26" fmla="*/ 47044165 w 1440"/>
                <a:gd name="T27" fmla="*/ 243738719 h 3065"/>
                <a:gd name="T28" fmla="*/ 41326002 w 1440"/>
                <a:gd name="T29" fmla="*/ 258510861 h 3065"/>
                <a:gd name="T30" fmla="*/ 37947087 w 1440"/>
                <a:gd name="T31" fmla="*/ 273412233 h 3065"/>
                <a:gd name="T32" fmla="*/ 37947087 w 1440"/>
                <a:gd name="T33" fmla="*/ 289480271 h 3065"/>
                <a:gd name="T34" fmla="*/ 41326002 w 1440"/>
                <a:gd name="T35" fmla="*/ 305418360 h 3065"/>
                <a:gd name="T36" fmla="*/ 47044165 w 1440"/>
                <a:gd name="T37" fmla="*/ 316951120 h 3065"/>
                <a:gd name="T38" fmla="*/ 67707346 w 1440"/>
                <a:gd name="T39" fmla="*/ 351289501 h 3065"/>
                <a:gd name="T40" fmla="*/ 89539971 w 1440"/>
                <a:gd name="T41" fmla="*/ 385498653 h 3065"/>
                <a:gd name="T42" fmla="*/ 96297439 w 1440"/>
                <a:gd name="T43" fmla="*/ 397031053 h 3065"/>
                <a:gd name="T44" fmla="*/ 48213608 w 1440"/>
                <a:gd name="T45" fmla="*/ 351289501 h 3065"/>
                <a:gd name="T46" fmla="*/ 35607839 w 1440"/>
                <a:gd name="T47" fmla="*/ 337554077 h 3065"/>
                <a:gd name="T48" fmla="*/ 14945018 w 1440"/>
                <a:gd name="T49" fmla="*/ 310083228 h 3065"/>
                <a:gd name="T50" fmla="*/ 6887607 w 1440"/>
                <a:gd name="T51" fmla="*/ 295181856 h 3065"/>
                <a:gd name="T52" fmla="*/ 0 w 1440"/>
                <a:gd name="T53" fmla="*/ 271079979 h 3065"/>
                <a:gd name="T54" fmla="*/ 1169444 w 1440"/>
                <a:gd name="T55" fmla="*/ 252809276 h 3065"/>
                <a:gd name="T56" fmla="*/ 2339248 w 1440"/>
                <a:gd name="T57" fmla="*/ 247107691 h 3065"/>
                <a:gd name="T58" fmla="*/ 13775214 w 1440"/>
                <a:gd name="T59" fmla="*/ 225338427 h 3065"/>
                <a:gd name="T60" fmla="*/ 31059480 w 1440"/>
                <a:gd name="T61" fmla="*/ 205901417 h 3065"/>
                <a:gd name="T62" fmla="*/ 42495806 w 1440"/>
                <a:gd name="T63" fmla="*/ 194498607 h 3065"/>
                <a:gd name="T64" fmla="*/ 82652003 w 1440"/>
                <a:gd name="T65" fmla="*/ 162492480 h 3065"/>
                <a:gd name="T66" fmla="*/ 121639117 w 1440"/>
                <a:gd name="T67" fmla="*/ 130486352 h 3065"/>
                <a:gd name="T68" fmla="*/ 133075082 w 1440"/>
                <a:gd name="T69" fmla="*/ 117787645 h 3065"/>
                <a:gd name="T70" fmla="*/ 156077512 w 1440"/>
                <a:gd name="T71" fmla="*/ 89280079 h 3065"/>
                <a:gd name="T72" fmla="*/ 164134563 w 1440"/>
                <a:gd name="T73" fmla="*/ 72046094 h 3065"/>
                <a:gd name="T74" fmla="*/ 169852725 w 1440"/>
                <a:gd name="T75" fmla="*/ 53775391 h 3065"/>
                <a:gd name="T76" fmla="*/ 172191974 w 1440"/>
                <a:gd name="T77" fmla="*/ 41206273 h 3065"/>
                <a:gd name="T78" fmla="*/ 171022530 w 1440"/>
                <a:gd name="T79" fmla="*/ 13735424 h 306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440" h="3065">
                  <a:moveTo>
                    <a:pt x="1298" y="0"/>
                  </a:moveTo>
                  <a:lnTo>
                    <a:pt x="1298" y="0"/>
                  </a:lnTo>
                  <a:lnTo>
                    <a:pt x="1342" y="53"/>
                  </a:lnTo>
                  <a:lnTo>
                    <a:pt x="1378" y="124"/>
                  </a:lnTo>
                  <a:lnTo>
                    <a:pt x="1404" y="185"/>
                  </a:lnTo>
                  <a:lnTo>
                    <a:pt x="1422" y="256"/>
                  </a:lnTo>
                  <a:lnTo>
                    <a:pt x="1439" y="327"/>
                  </a:lnTo>
                  <a:lnTo>
                    <a:pt x="1439" y="397"/>
                  </a:lnTo>
                  <a:lnTo>
                    <a:pt x="1439" y="468"/>
                  </a:lnTo>
                  <a:lnTo>
                    <a:pt x="1431" y="539"/>
                  </a:lnTo>
                  <a:lnTo>
                    <a:pt x="1413" y="618"/>
                  </a:lnTo>
                  <a:lnTo>
                    <a:pt x="1386" y="697"/>
                  </a:lnTo>
                  <a:lnTo>
                    <a:pt x="1360" y="768"/>
                  </a:lnTo>
                  <a:lnTo>
                    <a:pt x="1316" y="839"/>
                  </a:lnTo>
                  <a:lnTo>
                    <a:pt x="1236" y="971"/>
                  </a:lnTo>
                  <a:lnTo>
                    <a:pt x="1139" y="1104"/>
                  </a:lnTo>
                  <a:lnTo>
                    <a:pt x="1051" y="1192"/>
                  </a:lnTo>
                  <a:lnTo>
                    <a:pt x="962" y="1280"/>
                  </a:lnTo>
                  <a:lnTo>
                    <a:pt x="768" y="1448"/>
                  </a:lnTo>
                  <a:lnTo>
                    <a:pt x="654" y="1545"/>
                  </a:lnTo>
                  <a:lnTo>
                    <a:pt x="548" y="1651"/>
                  </a:lnTo>
                  <a:lnTo>
                    <a:pt x="442" y="1757"/>
                  </a:lnTo>
                  <a:lnTo>
                    <a:pt x="407" y="1819"/>
                  </a:lnTo>
                  <a:lnTo>
                    <a:pt x="362" y="1881"/>
                  </a:lnTo>
                  <a:lnTo>
                    <a:pt x="336" y="1934"/>
                  </a:lnTo>
                  <a:lnTo>
                    <a:pt x="318" y="1995"/>
                  </a:lnTo>
                  <a:lnTo>
                    <a:pt x="301" y="2057"/>
                  </a:lnTo>
                  <a:lnTo>
                    <a:pt x="292" y="2110"/>
                  </a:lnTo>
                  <a:lnTo>
                    <a:pt x="292" y="2172"/>
                  </a:lnTo>
                  <a:lnTo>
                    <a:pt x="292" y="2234"/>
                  </a:lnTo>
                  <a:lnTo>
                    <a:pt x="301" y="2296"/>
                  </a:lnTo>
                  <a:lnTo>
                    <a:pt x="318" y="2357"/>
                  </a:lnTo>
                  <a:lnTo>
                    <a:pt x="362" y="2446"/>
                  </a:lnTo>
                  <a:lnTo>
                    <a:pt x="407" y="2543"/>
                  </a:lnTo>
                  <a:lnTo>
                    <a:pt x="521" y="2711"/>
                  </a:lnTo>
                  <a:lnTo>
                    <a:pt x="636" y="2887"/>
                  </a:lnTo>
                  <a:lnTo>
                    <a:pt x="689" y="2975"/>
                  </a:lnTo>
                  <a:lnTo>
                    <a:pt x="741" y="3064"/>
                  </a:lnTo>
                  <a:lnTo>
                    <a:pt x="548" y="2887"/>
                  </a:lnTo>
                  <a:lnTo>
                    <a:pt x="371" y="2711"/>
                  </a:lnTo>
                  <a:lnTo>
                    <a:pt x="274" y="2605"/>
                  </a:lnTo>
                  <a:lnTo>
                    <a:pt x="194" y="2507"/>
                  </a:lnTo>
                  <a:lnTo>
                    <a:pt x="115" y="2393"/>
                  </a:lnTo>
                  <a:lnTo>
                    <a:pt x="53" y="2278"/>
                  </a:lnTo>
                  <a:lnTo>
                    <a:pt x="18" y="2190"/>
                  </a:lnTo>
                  <a:lnTo>
                    <a:pt x="0" y="2092"/>
                  </a:lnTo>
                  <a:lnTo>
                    <a:pt x="0" y="1995"/>
                  </a:lnTo>
                  <a:lnTo>
                    <a:pt x="9" y="1951"/>
                  </a:lnTo>
                  <a:lnTo>
                    <a:pt x="18" y="1907"/>
                  </a:lnTo>
                  <a:lnTo>
                    <a:pt x="53" y="1819"/>
                  </a:lnTo>
                  <a:lnTo>
                    <a:pt x="106" y="1739"/>
                  </a:lnTo>
                  <a:lnTo>
                    <a:pt x="168" y="1660"/>
                  </a:lnTo>
                  <a:lnTo>
                    <a:pt x="239" y="1589"/>
                  </a:lnTo>
                  <a:lnTo>
                    <a:pt x="327" y="1501"/>
                  </a:lnTo>
                  <a:lnTo>
                    <a:pt x="424" y="1413"/>
                  </a:lnTo>
                  <a:lnTo>
                    <a:pt x="636" y="1254"/>
                  </a:lnTo>
                  <a:lnTo>
                    <a:pt x="839" y="1086"/>
                  </a:lnTo>
                  <a:lnTo>
                    <a:pt x="936" y="1007"/>
                  </a:lnTo>
                  <a:lnTo>
                    <a:pt x="1024" y="909"/>
                  </a:lnTo>
                  <a:lnTo>
                    <a:pt x="1121" y="803"/>
                  </a:lnTo>
                  <a:lnTo>
                    <a:pt x="1201" y="689"/>
                  </a:lnTo>
                  <a:lnTo>
                    <a:pt x="1236" y="618"/>
                  </a:lnTo>
                  <a:lnTo>
                    <a:pt x="1263" y="556"/>
                  </a:lnTo>
                  <a:lnTo>
                    <a:pt x="1289" y="486"/>
                  </a:lnTo>
                  <a:lnTo>
                    <a:pt x="1307" y="415"/>
                  </a:lnTo>
                  <a:lnTo>
                    <a:pt x="1325" y="318"/>
                  </a:lnTo>
                  <a:lnTo>
                    <a:pt x="1325" y="212"/>
                  </a:lnTo>
                  <a:lnTo>
                    <a:pt x="1316" y="106"/>
                  </a:lnTo>
                  <a:lnTo>
                    <a:pt x="1298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Freeform 2"/>
            <p:cNvSpPr>
              <a:spLocks noChangeArrowheads="1"/>
            </p:cNvSpPr>
            <p:nvPr/>
          </p:nvSpPr>
          <p:spPr bwMode="gray">
            <a:xfrm>
              <a:off x="5478463" y="1849438"/>
              <a:ext cx="446087" cy="763587"/>
            </a:xfrm>
            <a:custGeom>
              <a:avLst/>
              <a:gdLst>
                <a:gd name="T0" fmla="*/ 45962095 w 1238"/>
                <a:gd name="T1" fmla="*/ 53838646 h 2120"/>
                <a:gd name="T2" fmla="*/ 72319062 w 1238"/>
                <a:gd name="T3" fmla="*/ 36584101 h 2120"/>
                <a:gd name="T4" fmla="*/ 101013122 w 1238"/>
                <a:gd name="T5" fmla="*/ 21795006 h 2120"/>
                <a:gd name="T6" fmla="*/ 160608255 w 1238"/>
                <a:gd name="T7" fmla="*/ 0 h 2120"/>
                <a:gd name="T8" fmla="*/ 112438787 w 1238"/>
                <a:gd name="T9" fmla="*/ 30875928 h 2120"/>
                <a:gd name="T10" fmla="*/ 78032075 w 1238"/>
                <a:gd name="T11" fmla="*/ 56173710 h 2120"/>
                <a:gd name="T12" fmla="*/ 67774956 w 1238"/>
                <a:gd name="T13" fmla="*/ 66422344 h 2120"/>
                <a:gd name="T14" fmla="*/ 52843653 w 1238"/>
                <a:gd name="T15" fmla="*/ 81341465 h 2120"/>
                <a:gd name="T16" fmla="*/ 43625002 w 1238"/>
                <a:gd name="T17" fmla="*/ 100801408 h 2120"/>
                <a:gd name="T18" fmla="*/ 41288271 w 1238"/>
                <a:gd name="T19" fmla="*/ 108844644 h 2120"/>
                <a:gd name="T20" fmla="*/ 42456817 w 1238"/>
                <a:gd name="T21" fmla="*/ 123634100 h 2120"/>
                <a:gd name="T22" fmla="*/ 45962095 w 1238"/>
                <a:gd name="T23" fmla="*/ 131677337 h 2120"/>
                <a:gd name="T24" fmla="*/ 59724852 w 1238"/>
                <a:gd name="T25" fmla="*/ 154640054 h 2120"/>
                <a:gd name="T26" fmla="*/ 74656155 w 1238"/>
                <a:gd name="T27" fmla="*/ 177472746 h 2120"/>
                <a:gd name="T28" fmla="*/ 78032075 w 1238"/>
                <a:gd name="T29" fmla="*/ 183310585 h 2120"/>
                <a:gd name="T30" fmla="*/ 82705899 w 1238"/>
                <a:gd name="T31" fmla="*/ 199267392 h 2120"/>
                <a:gd name="T32" fmla="*/ 80369167 w 1238"/>
                <a:gd name="T33" fmla="*/ 216521937 h 2120"/>
                <a:gd name="T34" fmla="*/ 78032075 w 1238"/>
                <a:gd name="T35" fmla="*/ 222230110 h 2120"/>
                <a:gd name="T36" fmla="*/ 69981970 w 1238"/>
                <a:gd name="T37" fmla="*/ 237149232 h 2120"/>
                <a:gd name="T38" fmla="*/ 58556305 w 1238"/>
                <a:gd name="T39" fmla="*/ 249732929 h 2120"/>
                <a:gd name="T40" fmla="*/ 31031152 w 1238"/>
                <a:gd name="T41" fmla="*/ 270360224 h 2120"/>
                <a:gd name="T42" fmla="*/ 27525514 w 1238"/>
                <a:gd name="T43" fmla="*/ 273733333 h 2120"/>
                <a:gd name="T44" fmla="*/ 24149594 w 1238"/>
                <a:gd name="T45" fmla="*/ 274901045 h 2120"/>
                <a:gd name="T46" fmla="*/ 33367884 w 1238"/>
                <a:gd name="T47" fmla="*/ 265690097 h 2120"/>
                <a:gd name="T48" fmla="*/ 42456817 w 1238"/>
                <a:gd name="T49" fmla="*/ 248565578 h 2120"/>
                <a:gd name="T50" fmla="*/ 45962095 w 1238"/>
                <a:gd name="T51" fmla="*/ 235981520 h 2120"/>
                <a:gd name="T52" fmla="*/ 45962095 w 1238"/>
                <a:gd name="T53" fmla="*/ 230273347 h 2120"/>
                <a:gd name="T54" fmla="*/ 41288271 w 1238"/>
                <a:gd name="T55" fmla="*/ 211851450 h 2120"/>
                <a:gd name="T56" fmla="*/ 29862606 w 1238"/>
                <a:gd name="T57" fmla="*/ 195894643 h 2120"/>
                <a:gd name="T58" fmla="*/ 17268395 w 1238"/>
                <a:gd name="T59" fmla="*/ 179807810 h 2120"/>
                <a:gd name="T60" fmla="*/ 8049744 w 1238"/>
                <a:gd name="T61" fmla="*/ 161515579 h 2120"/>
                <a:gd name="T62" fmla="*/ 1168546 w 1238"/>
                <a:gd name="T63" fmla="*/ 140888285 h 2120"/>
                <a:gd name="T64" fmla="*/ 1168546 w 1238"/>
                <a:gd name="T65" fmla="*/ 120260990 h 2120"/>
                <a:gd name="T66" fmla="*/ 2337092 w 1238"/>
                <a:gd name="T67" fmla="*/ 110012356 h 2120"/>
                <a:gd name="T68" fmla="*/ 10386837 w 1238"/>
                <a:gd name="T69" fmla="*/ 91590460 h 2120"/>
                <a:gd name="T70" fmla="*/ 22981047 w 1238"/>
                <a:gd name="T71" fmla="*/ 74465941 h 2120"/>
                <a:gd name="T72" fmla="*/ 37912350 w 1238"/>
                <a:gd name="T73" fmla="*/ 59546819 h 212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38" h="2120">
                  <a:moveTo>
                    <a:pt x="354" y="415"/>
                  </a:moveTo>
                  <a:lnTo>
                    <a:pt x="354" y="415"/>
                  </a:lnTo>
                  <a:lnTo>
                    <a:pt x="451" y="344"/>
                  </a:lnTo>
                  <a:lnTo>
                    <a:pt x="557" y="282"/>
                  </a:lnTo>
                  <a:lnTo>
                    <a:pt x="672" y="221"/>
                  </a:lnTo>
                  <a:lnTo>
                    <a:pt x="778" y="168"/>
                  </a:lnTo>
                  <a:lnTo>
                    <a:pt x="1008" y="79"/>
                  </a:lnTo>
                  <a:lnTo>
                    <a:pt x="1237" y="0"/>
                  </a:lnTo>
                  <a:lnTo>
                    <a:pt x="866" y="238"/>
                  </a:lnTo>
                  <a:lnTo>
                    <a:pt x="690" y="371"/>
                  </a:lnTo>
                  <a:lnTo>
                    <a:pt x="601" y="433"/>
                  </a:lnTo>
                  <a:lnTo>
                    <a:pt x="522" y="512"/>
                  </a:lnTo>
                  <a:lnTo>
                    <a:pt x="460" y="565"/>
                  </a:lnTo>
                  <a:lnTo>
                    <a:pt x="407" y="627"/>
                  </a:lnTo>
                  <a:lnTo>
                    <a:pt x="363" y="697"/>
                  </a:lnTo>
                  <a:lnTo>
                    <a:pt x="336" y="777"/>
                  </a:lnTo>
                  <a:lnTo>
                    <a:pt x="318" y="839"/>
                  </a:lnTo>
                  <a:lnTo>
                    <a:pt x="318" y="892"/>
                  </a:lnTo>
                  <a:lnTo>
                    <a:pt x="327" y="953"/>
                  </a:lnTo>
                  <a:lnTo>
                    <a:pt x="354" y="1015"/>
                  </a:lnTo>
                  <a:lnTo>
                    <a:pt x="398" y="1104"/>
                  </a:lnTo>
                  <a:lnTo>
                    <a:pt x="460" y="1192"/>
                  </a:lnTo>
                  <a:lnTo>
                    <a:pt x="522" y="1280"/>
                  </a:lnTo>
                  <a:lnTo>
                    <a:pt x="575" y="1368"/>
                  </a:lnTo>
                  <a:lnTo>
                    <a:pt x="601" y="1413"/>
                  </a:lnTo>
                  <a:lnTo>
                    <a:pt x="619" y="1448"/>
                  </a:lnTo>
                  <a:lnTo>
                    <a:pt x="637" y="1536"/>
                  </a:lnTo>
                  <a:lnTo>
                    <a:pt x="628" y="1624"/>
                  </a:lnTo>
                  <a:lnTo>
                    <a:pt x="619" y="1669"/>
                  </a:lnTo>
                  <a:lnTo>
                    <a:pt x="601" y="1713"/>
                  </a:lnTo>
                  <a:lnTo>
                    <a:pt x="575" y="1775"/>
                  </a:lnTo>
                  <a:lnTo>
                    <a:pt x="539" y="1828"/>
                  </a:lnTo>
                  <a:lnTo>
                    <a:pt x="495" y="1881"/>
                  </a:lnTo>
                  <a:lnTo>
                    <a:pt x="451" y="1925"/>
                  </a:lnTo>
                  <a:lnTo>
                    <a:pt x="354" y="2013"/>
                  </a:lnTo>
                  <a:lnTo>
                    <a:pt x="239" y="2084"/>
                  </a:lnTo>
                  <a:lnTo>
                    <a:pt x="212" y="2110"/>
                  </a:lnTo>
                  <a:lnTo>
                    <a:pt x="204" y="2119"/>
                  </a:lnTo>
                  <a:lnTo>
                    <a:pt x="186" y="2119"/>
                  </a:lnTo>
                  <a:lnTo>
                    <a:pt x="257" y="2048"/>
                  </a:lnTo>
                  <a:lnTo>
                    <a:pt x="310" y="1969"/>
                  </a:lnTo>
                  <a:lnTo>
                    <a:pt x="327" y="1916"/>
                  </a:lnTo>
                  <a:lnTo>
                    <a:pt x="345" y="1872"/>
                  </a:lnTo>
                  <a:lnTo>
                    <a:pt x="354" y="1819"/>
                  </a:lnTo>
                  <a:lnTo>
                    <a:pt x="354" y="1775"/>
                  </a:lnTo>
                  <a:lnTo>
                    <a:pt x="345" y="1695"/>
                  </a:lnTo>
                  <a:lnTo>
                    <a:pt x="318" y="1633"/>
                  </a:lnTo>
                  <a:lnTo>
                    <a:pt x="274" y="1572"/>
                  </a:lnTo>
                  <a:lnTo>
                    <a:pt x="230" y="1510"/>
                  </a:lnTo>
                  <a:lnTo>
                    <a:pt x="133" y="1386"/>
                  </a:lnTo>
                  <a:lnTo>
                    <a:pt x="98" y="1315"/>
                  </a:lnTo>
                  <a:lnTo>
                    <a:pt x="62" y="1245"/>
                  </a:lnTo>
                  <a:lnTo>
                    <a:pt x="36" y="1165"/>
                  </a:lnTo>
                  <a:lnTo>
                    <a:pt x="9" y="1086"/>
                  </a:lnTo>
                  <a:lnTo>
                    <a:pt x="0" y="1006"/>
                  </a:lnTo>
                  <a:lnTo>
                    <a:pt x="9" y="927"/>
                  </a:lnTo>
                  <a:lnTo>
                    <a:pt x="18" y="848"/>
                  </a:lnTo>
                  <a:lnTo>
                    <a:pt x="45" y="777"/>
                  </a:lnTo>
                  <a:lnTo>
                    <a:pt x="80" y="706"/>
                  </a:lnTo>
                  <a:lnTo>
                    <a:pt x="124" y="636"/>
                  </a:lnTo>
                  <a:lnTo>
                    <a:pt x="177" y="574"/>
                  </a:lnTo>
                  <a:lnTo>
                    <a:pt x="230" y="512"/>
                  </a:lnTo>
                  <a:lnTo>
                    <a:pt x="292" y="459"/>
                  </a:lnTo>
                  <a:lnTo>
                    <a:pt x="354" y="415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Freeform 3"/>
            <p:cNvSpPr>
              <a:spLocks noChangeArrowheads="1"/>
            </p:cNvSpPr>
            <p:nvPr/>
          </p:nvSpPr>
          <p:spPr bwMode="gray">
            <a:xfrm>
              <a:off x="5897563" y="2530475"/>
              <a:ext cx="322262" cy="393700"/>
            </a:xfrm>
            <a:custGeom>
              <a:avLst/>
              <a:gdLst>
                <a:gd name="T0" fmla="*/ 16018551 w 893"/>
                <a:gd name="T1" fmla="*/ 12539435 h 1095"/>
                <a:gd name="T2" fmla="*/ 29953044 w 893"/>
                <a:gd name="T3" fmla="*/ 3490447 h 1095"/>
                <a:gd name="T4" fmla="*/ 45971595 w 893"/>
                <a:gd name="T5" fmla="*/ 0 h 1095"/>
                <a:gd name="T6" fmla="*/ 54045827 w 893"/>
                <a:gd name="T7" fmla="*/ 0 h 1095"/>
                <a:gd name="T8" fmla="*/ 67850406 w 893"/>
                <a:gd name="T9" fmla="*/ 0 h 1095"/>
                <a:gd name="T10" fmla="*/ 81654984 w 893"/>
                <a:gd name="T11" fmla="*/ 4653929 h 1095"/>
                <a:gd name="T12" fmla="*/ 94287438 w 893"/>
                <a:gd name="T13" fmla="*/ 10341546 h 1095"/>
                <a:gd name="T14" fmla="*/ 100147698 w 893"/>
                <a:gd name="T15" fmla="*/ 14866040 h 1095"/>
                <a:gd name="T16" fmla="*/ 107050168 w 893"/>
                <a:gd name="T17" fmla="*/ 24044463 h 1095"/>
                <a:gd name="T18" fmla="*/ 112780152 w 893"/>
                <a:gd name="T19" fmla="*/ 34256934 h 1095"/>
                <a:gd name="T20" fmla="*/ 114994124 w 893"/>
                <a:gd name="T21" fmla="*/ 45761962 h 1095"/>
                <a:gd name="T22" fmla="*/ 114994124 w 893"/>
                <a:gd name="T23" fmla="*/ 57137915 h 1095"/>
                <a:gd name="T24" fmla="*/ 113952276 w 893"/>
                <a:gd name="T25" fmla="*/ 63989373 h 1095"/>
                <a:gd name="T26" fmla="*/ 109264140 w 893"/>
                <a:gd name="T27" fmla="*/ 76528808 h 1095"/>
                <a:gd name="T28" fmla="*/ 96631686 w 893"/>
                <a:gd name="T29" fmla="*/ 92429255 h 1095"/>
                <a:gd name="T30" fmla="*/ 86343481 w 893"/>
                <a:gd name="T31" fmla="*/ 102770801 h 1095"/>
                <a:gd name="T32" fmla="*/ 66678281 w 893"/>
                <a:gd name="T33" fmla="*/ 115310236 h 1095"/>
                <a:gd name="T34" fmla="*/ 44799470 w 893"/>
                <a:gd name="T35" fmla="*/ 126686188 h 1095"/>
                <a:gd name="T36" fmla="*/ 0 w 893"/>
                <a:gd name="T37" fmla="*/ 141422793 h 1095"/>
                <a:gd name="T38" fmla="*/ 5730345 w 893"/>
                <a:gd name="T39" fmla="*/ 136898299 h 1095"/>
                <a:gd name="T40" fmla="*/ 23050935 w 893"/>
                <a:gd name="T41" fmla="*/ 126686188 h 1095"/>
                <a:gd name="T42" fmla="*/ 55217952 w 893"/>
                <a:gd name="T43" fmla="*/ 102770801 h 1095"/>
                <a:gd name="T44" fmla="*/ 70194654 w 893"/>
                <a:gd name="T45" fmla="*/ 89067884 h 1095"/>
                <a:gd name="T46" fmla="*/ 77096763 w 893"/>
                <a:gd name="T47" fmla="*/ 78855413 h 1095"/>
                <a:gd name="T48" fmla="*/ 83999232 w 893"/>
                <a:gd name="T49" fmla="*/ 61662409 h 1095"/>
                <a:gd name="T50" fmla="*/ 86343481 w 893"/>
                <a:gd name="T51" fmla="*/ 49122974 h 1095"/>
                <a:gd name="T52" fmla="*/ 85171357 w 893"/>
                <a:gd name="T53" fmla="*/ 43435357 h 1095"/>
                <a:gd name="T54" fmla="*/ 79441011 w 893"/>
                <a:gd name="T55" fmla="*/ 29732440 h 1095"/>
                <a:gd name="T56" fmla="*/ 70194654 w 893"/>
                <a:gd name="T57" fmla="*/ 18356487 h 1095"/>
                <a:gd name="T58" fmla="*/ 57562200 w 893"/>
                <a:gd name="T59" fmla="*/ 11505029 h 1095"/>
                <a:gd name="T60" fmla="*/ 42585498 w 893"/>
                <a:gd name="T61" fmla="*/ 8014941 h 1095"/>
                <a:gd name="T62" fmla="*/ 36855513 w 893"/>
                <a:gd name="T63" fmla="*/ 8014941 h 1095"/>
                <a:gd name="T64" fmla="*/ 16018551 w 893"/>
                <a:gd name="T65" fmla="*/ 12539435 h 10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893" h="1095">
                  <a:moveTo>
                    <a:pt x="123" y="97"/>
                  </a:moveTo>
                  <a:lnTo>
                    <a:pt x="123" y="97"/>
                  </a:lnTo>
                  <a:lnTo>
                    <a:pt x="177" y="53"/>
                  </a:lnTo>
                  <a:lnTo>
                    <a:pt x="230" y="27"/>
                  </a:lnTo>
                  <a:lnTo>
                    <a:pt x="291" y="9"/>
                  </a:lnTo>
                  <a:lnTo>
                    <a:pt x="353" y="0"/>
                  </a:lnTo>
                  <a:lnTo>
                    <a:pt x="415" y="0"/>
                  </a:lnTo>
                  <a:lnTo>
                    <a:pt x="468" y="0"/>
                  </a:lnTo>
                  <a:lnTo>
                    <a:pt x="521" y="0"/>
                  </a:lnTo>
                  <a:lnTo>
                    <a:pt x="574" y="18"/>
                  </a:lnTo>
                  <a:lnTo>
                    <a:pt x="627" y="36"/>
                  </a:lnTo>
                  <a:lnTo>
                    <a:pt x="671" y="53"/>
                  </a:lnTo>
                  <a:lnTo>
                    <a:pt x="724" y="80"/>
                  </a:lnTo>
                  <a:lnTo>
                    <a:pt x="769" y="115"/>
                  </a:lnTo>
                  <a:lnTo>
                    <a:pt x="795" y="150"/>
                  </a:lnTo>
                  <a:lnTo>
                    <a:pt x="822" y="186"/>
                  </a:lnTo>
                  <a:lnTo>
                    <a:pt x="848" y="221"/>
                  </a:lnTo>
                  <a:lnTo>
                    <a:pt x="866" y="265"/>
                  </a:lnTo>
                  <a:lnTo>
                    <a:pt x="883" y="309"/>
                  </a:lnTo>
                  <a:lnTo>
                    <a:pt x="883" y="354"/>
                  </a:lnTo>
                  <a:lnTo>
                    <a:pt x="892" y="398"/>
                  </a:lnTo>
                  <a:lnTo>
                    <a:pt x="883" y="442"/>
                  </a:lnTo>
                  <a:lnTo>
                    <a:pt x="875" y="495"/>
                  </a:lnTo>
                  <a:lnTo>
                    <a:pt x="857" y="548"/>
                  </a:lnTo>
                  <a:lnTo>
                    <a:pt x="839" y="592"/>
                  </a:lnTo>
                  <a:lnTo>
                    <a:pt x="804" y="636"/>
                  </a:lnTo>
                  <a:lnTo>
                    <a:pt x="742" y="715"/>
                  </a:lnTo>
                  <a:lnTo>
                    <a:pt x="663" y="795"/>
                  </a:lnTo>
                  <a:lnTo>
                    <a:pt x="592" y="848"/>
                  </a:lnTo>
                  <a:lnTo>
                    <a:pt x="512" y="892"/>
                  </a:lnTo>
                  <a:lnTo>
                    <a:pt x="433" y="936"/>
                  </a:lnTo>
                  <a:lnTo>
                    <a:pt x="344" y="980"/>
                  </a:lnTo>
                  <a:lnTo>
                    <a:pt x="177" y="1042"/>
                  </a:lnTo>
                  <a:lnTo>
                    <a:pt x="0" y="1094"/>
                  </a:lnTo>
                  <a:lnTo>
                    <a:pt x="44" y="1059"/>
                  </a:lnTo>
                  <a:lnTo>
                    <a:pt x="177" y="980"/>
                  </a:lnTo>
                  <a:lnTo>
                    <a:pt x="309" y="892"/>
                  </a:lnTo>
                  <a:lnTo>
                    <a:pt x="424" y="795"/>
                  </a:lnTo>
                  <a:lnTo>
                    <a:pt x="486" y="742"/>
                  </a:lnTo>
                  <a:lnTo>
                    <a:pt x="539" y="689"/>
                  </a:lnTo>
                  <a:lnTo>
                    <a:pt x="592" y="610"/>
                  </a:lnTo>
                  <a:lnTo>
                    <a:pt x="636" y="521"/>
                  </a:lnTo>
                  <a:lnTo>
                    <a:pt x="645" y="477"/>
                  </a:lnTo>
                  <a:lnTo>
                    <a:pt x="654" y="424"/>
                  </a:lnTo>
                  <a:lnTo>
                    <a:pt x="663" y="380"/>
                  </a:lnTo>
                  <a:lnTo>
                    <a:pt x="654" y="336"/>
                  </a:lnTo>
                  <a:lnTo>
                    <a:pt x="636" y="274"/>
                  </a:lnTo>
                  <a:lnTo>
                    <a:pt x="610" y="230"/>
                  </a:lnTo>
                  <a:lnTo>
                    <a:pt x="574" y="186"/>
                  </a:lnTo>
                  <a:lnTo>
                    <a:pt x="539" y="142"/>
                  </a:lnTo>
                  <a:lnTo>
                    <a:pt x="495" y="115"/>
                  </a:lnTo>
                  <a:lnTo>
                    <a:pt x="442" y="89"/>
                  </a:lnTo>
                  <a:lnTo>
                    <a:pt x="389" y="71"/>
                  </a:lnTo>
                  <a:lnTo>
                    <a:pt x="327" y="62"/>
                  </a:lnTo>
                  <a:lnTo>
                    <a:pt x="283" y="62"/>
                  </a:lnTo>
                  <a:lnTo>
                    <a:pt x="230" y="71"/>
                  </a:lnTo>
                  <a:lnTo>
                    <a:pt x="123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Freeform 4"/>
            <p:cNvSpPr>
              <a:spLocks noChangeArrowheads="1"/>
            </p:cNvSpPr>
            <p:nvPr/>
          </p:nvSpPr>
          <p:spPr bwMode="gray">
            <a:xfrm>
              <a:off x="4892675" y="2549525"/>
              <a:ext cx="1011238" cy="174625"/>
            </a:xfrm>
            <a:custGeom>
              <a:avLst/>
              <a:gdLst>
                <a:gd name="T0" fmla="*/ 22922714 w 2810"/>
                <a:gd name="T1" fmla="*/ 21600431 h 487"/>
                <a:gd name="T2" fmla="*/ 73301080 w 2810"/>
                <a:gd name="T3" fmla="*/ 5657205 h 487"/>
                <a:gd name="T4" fmla="*/ 99591109 w 2810"/>
                <a:gd name="T5" fmla="*/ 1157115 h 487"/>
                <a:gd name="T6" fmla="*/ 125881137 w 2810"/>
                <a:gd name="T7" fmla="*/ 0 h 487"/>
                <a:gd name="T8" fmla="*/ 95058171 w 2810"/>
                <a:gd name="T9" fmla="*/ 7971793 h 487"/>
                <a:gd name="T10" fmla="*/ 65271634 w 2810"/>
                <a:gd name="T11" fmla="*/ 19286202 h 487"/>
                <a:gd name="T12" fmla="*/ 58407811 w 2810"/>
                <a:gd name="T13" fmla="*/ 23915019 h 487"/>
                <a:gd name="T14" fmla="*/ 52709611 w 2810"/>
                <a:gd name="T15" fmla="*/ 29572224 h 487"/>
                <a:gd name="T16" fmla="*/ 52709611 w 2810"/>
                <a:gd name="T17" fmla="*/ 31886453 h 487"/>
                <a:gd name="T18" fmla="*/ 57242189 w 2810"/>
                <a:gd name="T19" fmla="*/ 36386543 h 487"/>
                <a:gd name="T20" fmla="*/ 66437257 w 2810"/>
                <a:gd name="T21" fmla="*/ 39729518 h 487"/>
                <a:gd name="T22" fmla="*/ 96223794 w 2810"/>
                <a:gd name="T23" fmla="*/ 43200862 h 487"/>
                <a:gd name="T24" fmla="*/ 129377646 w 2810"/>
                <a:gd name="T25" fmla="*/ 44358336 h 487"/>
                <a:gd name="T26" fmla="*/ 198016595 w 2810"/>
                <a:gd name="T27" fmla="*/ 43200862 h 487"/>
                <a:gd name="T28" fmla="*/ 231040893 w 2810"/>
                <a:gd name="T29" fmla="*/ 42043748 h 487"/>
                <a:gd name="T30" fmla="*/ 297478150 w 2810"/>
                <a:gd name="T31" fmla="*/ 35229428 h 487"/>
                <a:gd name="T32" fmla="*/ 363785853 w 2810"/>
                <a:gd name="T33" fmla="*/ 26100521 h 487"/>
                <a:gd name="T34" fmla="*/ 335294132 w 2810"/>
                <a:gd name="T35" fmla="*/ 40886633 h 487"/>
                <a:gd name="T36" fmla="*/ 331797624 w 2810"/>
                <a:gd name="T37" fmla="*/ 43200862 h 487"/>
                <a:gd name="T38" fmla="*/ 320400864 w 2810"/>
                <a:gd name="T39" fmla="*/ 46543838 h 487"/>
                <a:gd name="T40" fmla="*/ 299809395 w 2810"/>
                <a:gd name="T41" fmla="*/ 50015540 h 487"/>
                <a:gd name="T42" fmla="*/ 237904716 w 2810"/>
                <a:gd name="T43" fmla="*/ 59015720 h 487"/>
                <a:gd name="T44" fmla="*/ 155667675 w 2810"/>
                <a:gd name="T45" fmla="*/ 62487064 h 487"/>
                <a:gd name="T46" fmla="*/ 123679446 w 2810"/>
                <a:gd name="T47" fmla="*/ 62487064 h 487"/>
                <a:gd name="T48" fmla="*/ 91561663 w 2810"/>
                <a:gd name="T49" fmla="*/ 61329949 h 487"/>
                <a:gd name="T50" fmla="*/ 38981605 w 2810"/>
                <a:gd name="T51" fmla="*/ 55672745 h 487"/>
                <a:gd name="T52" fmla="*/ 20591829 w 2810"/>
                <a:gd name="T53" fmla="*/ 51172655 h 487"/>
                <a:gd name="T54" fmla="*/ 5827754 w 2810"/>
                <a:gd name="T55" fmla="*/ 45386723 h 487"/>
                <a:gd name="T56" fmla="*/ 2331245 w 2810"/>
                <a:gd name="T57" fmla="*/ 43200862 h 487"/>
                <a:gd name="T58" fmla="*/ 0 w 2810"/>
                <a:gd name="T59" fmla="*/ 38700773 h 487"/>
                <a:gd name="T60" fmla="*/ 1165623 w 2810"/>
                <a:gd name="T61" fmla="*/ 34072314 h 487"/>
                <a:gd name="T62" fmla="*/ 6863823 w 2810"/>
                <a:gd name="T63" fmla="*/ 30729339 h 487"/>
                <a:gd name="T64" fmla="*/ 22922714 w 2810"/>
                <a:gd name="T65" fmla="*/ 21600431 h 48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810" h="487">
                  <a:moveTo>
                    <a:pt x="177" y="168"/>
                  </a:moveTo>
                  <a:lnTo>
                    <a:pt x="177" y="168"/>
                  </a:lnTo>
                  <a:lnTo>
                    <a:pt x="372" y="97"/>
                  </a:lnTo>
                  <a:lnTo>
                    <a:pt x="566" y="44"/>
                  </a:lnTo>
                  <a:lnTo>
                    <a:pt x="663" y="18"/>
                  </a:lnTo>
                  <a:lnTo>
                    <a:pt x="769" y="9"/>
                  </a:lnTo>
                  <a:lnTo>
                    <a:pt x="875" y="0"/>
                  </a:lnTo>
                  <a:lnTo>
                    <a:pt x="972" y="0"/>
                  </a:lnTo>
                  <a:lnTo>
                    <a:pt x="734" y="62"/>
                  </a:lnTo>
                  <a:lnTo>
                    <a:pt x="619" y="106"/>
                  </a:lnTo>
                  <a:lnTo>
                    <a:pt x="504" y="150"/>
                  </a:lnTo>
                  <a:lnTo>
                    <a:pt x="451" y="186"/>
                  </a:lnTo>
                  <a:lnTo>
                    <a:pt x="425" y="203"/>
                  </a:lnTo>
                  <a:lnTo>
                    <a:pt x="407" y="230"/>
                  </a:lnTo>
                  <a:lnTo>
                    <a:pt x="407" y="248"/>
                  </a:lnTo>
                  <a:lnTo>
                    <a:pt x="416" y="265"/>
                  </a:lnTo>
                  <a:lnTo>
                    <a:pt x="442" y="283"/>
                  </a:lnTo>
                  <a:lnTo>
                    <a:pt x="513" y="309"/>
                  </a:lnTo>
                  <a:lnTo>
                    <a:pt x="592" y="318"/>
                  </a:lnTo>
                  <a:lnTo>
                    <a:pt x="743" y="336"/>
                  </a:lnTo>
                  <a:lnTo>
                    <a:pt x="999" y="345"/>
                  </a:lnTo>
                  <a:lnTo>
                    <a:pt x="1264" y="345"/>
                  </a:lnTo>
                  <a:lnTo>
                    <a:pt x="1529" y="336"/>
                  </a:lnTo>
                  <a:lnTo>
                    <a:pt x="1784" y="327"/>
                  </a:lnTo>
                  <a:lnTo>
                    <a:pt x="2041" y="301"/>
                  </a:lnTo>
                  <a:lnTo>
                    <a:pt x="2297" y="274"/>
                  </a:lnTo>
                  <a:lnTo>
                    <a:pt x="2809" y="203"/>
                  </a:lnTo>
                  <a:lnTo>
                    <a:pt x="2695" y="256"/>
                  </a:lnTo>
                  <a:lnTo>
                    <a:pt x="2589" y="318"/>
                  </a:lnTo>
                  <a:lnTo>
                    <a:pt x="2562" y="336"/>
                  </a:lnTo>
                  <a:lnTo>
                    <a:pt x="2536" y="345"/>
                  </a:lnTo>
                  <a:lnTo>
                    <a:pt x="2474" y="362"/>
                  </a:lnTo>
                  <a:lnTo>
                    <a:pt x="2315" y="389"/>
                  </a:lnTo>
                  <a:lnTo>
                    <a:pt x="2156" y="415"/>
                  </a:lnTo>
                  <a:lnTo>
                    <a:pt x="1837" y="459"/>
                  </a:lnTo>
                  <a:lnTo>
                    <a:pt x="1520" y="477"/>
                  </a:lnTo>
                  <a:lnTo>
                    <a:pt x="1202" y="486"/>
                  </a:lnTo>
                  <a:lnTo>
                    <a:pt x="955" y="486"/>
                  </a:lnTo>
                  <a:lnTo>
                    <a:pt x="707" y="477"/>
                  </a:lnTo>
                  <a:lnTo>
                    <a:pt x="433" y="451"/>
                  </a:lnTo>
                  <a:lnTo>
                    <a:pt x="301" y="433"/>
                  </a:lnTo>
                  <a:lnTo>
                    <a:pt x="159" y="398"/>
                  </a:lnTo>
                  <a:lnTo>
                    <a:pt x="89" y="380"/>
                  </a:lnTo>
                  <a:lnTo>
                    <a:pt x="45" y="353"/>
                  </a:lnTo>
                  <a:lnTo>
                    <a:pt x="18" y="336"/>
                  </a:lnTo>
                  <a:lnTo>
                    <a:pt x="0" y="318"/>
                  </a:lnTo>
                  <a:lnTo>
                    <a:pt x="0" y="301"/>
                  </a:lnTo>
                  <a:lnTo>
                    <a:pt x="0" y="283"/>
                  </a:lnTo>
                  <a:lnTo>
                    <a:pt x="9" y="265"/>
                  </a:lnTo>
                  <a:lnTo>
                    <a:pt x="53" y="239"/>
                  </a:lnTo>
                  <a:lnTo>
                    <a:pt x="89" y="212"/>
                  </a:lnTo>
                  <a:lnTo>
                    <a:pt x="177" y="168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Freeform 5"/>
            <p:cNvSpPr>
              <a:spLocks noChangeArrowheads="1"/>
            </p:cNvSpPr>
            <p:nvPr/>
          </p:nvSpPr>
          <p:spPr bwMode="gray">
            <a:xfrm>
              <a:off x="5053013" y="2778125"/>
              <a:ext cx="776287" cy="161925"/>
            </a:xfrm>
            <a:custGeom>
              <a:avLst/>
              <a:gdLst>
                <a:gd name="T0" fmla="*/ 6871004 w 2156"/>
                <a:gd name="T1" fmla="*/ 14890263 h 450"/>
                <a:gd name="T2" fmla="*/ 6871004 w 2156"/>
                <a:gd name="T3" fmla="*/ 14890263 h 450"/>
                <a:gd name="T4" fmla="*/ 14908959 w 2156"/>
                <a:gd name="T5" fmla="*/ 10228982 h 450"/>
                <a:gd name="T6" fmla="*/ 21779963 w 2156"/>
                <a:gd name="T7" fmla="*/ 5697241 h 450"/>
                <a:gd name="T8" fmla="*/ 37855513 w 2156"/>
                <a:gd name="T9" fmla="*/ 0 h 450"/>
                <a:gd name="T10" fmla="*/ 37855513 w 2156"/>
                <a:gd name="T11" fmla="*/ 0 h 450"/>
                <a:gd name="T12" fmla="*/ 33188430 w 2156"/>
                <a:gd name="T13" fmla="*/ 6862382 h 450"/>
                <a:gd name="T14" fmla="*/ 30984509 w 2156"/>
                <a:gd name="T15" fmla="*/ 10228982 h 450"/>
                <a:gd name="T16" fmla="*/ 29817918 w 2156"/>
                <a:gd name="T17" fmla="*/ 13724763 h 450"/>
                <a:gd name="T18" fmla="*/ 29817918 w 2156"/>
                <a:gd name="T19" fmla="*/ 13724763 h 450"/>
                <a:gd name="T20" fmla="*/ 29817918 w 2156"/>
                <a:gd name="T21" fmla="*/ 16055404 h 450"/>
                <a:gd name="T22" fmla="*/ 30984509 w 2156"/>
                <a:gd name="T23" fmla="*/ 18256864 h 450"/>
                <a:gd name="T24" fmla="*/ 35521971 w 2156"/>
                <a:gd name="T25" fmla="*/ 21752645 h 450"/>
                <a:gd name="T26" fmla="*/ 35521971 w 2156"/>
                <a:gd name="T27" fmla="*/ 21752645 h 450"/>
                <a:gd name="T28" fmla="*/ 44726517 w 2156"/>
                <a:gd name="T29" fmla="*/ 25119245 h 450"/>
                <a:gd name="T30" fmla="*/ 53931423 w 2156"/>
                <a:gd name="T31" fmla="*/ 27449886 h 450"/>
                <a:gd name="T32" fmla="*/ 53931423 w 2156"/>
                <a:gd name="T33" fmla="*/ 27449886 h 450"/>
                <a:gd name="T34" fmla="*/ 80248489 w 2156"/>
                <a:gd name="T35" fmla="*/ 29780526 h 450"/>
                <a:gd name="T36" fmla="*/ 105399323 w 2156"/>
                <a:gd name="T37" fmla="*/ 30816127 h 450"/>
                <a:gd name="T38" fmla="*/ 130679419 w 2156"/>
                <a:gd name="T39" fmla="*/ 30816127 h 450"/>
                <a:gd name="T40" fmla="*/ 156867223 w 2156"/>
                <a:gd name="T41" fmla="*/ 30816127 h 450"/>
                <a:gd name="T42" fmla="*/ 156867223 w 2156"/>
                <a:gd name="T43" fmla="*/ 30816127 h 450"/>
                <a:gd name="T44" fmla="*/ 179814137 w 2156"/>
                <a:gd name="T45" fmla="*/ 28615026 h 450"/>
                <a:gd name="T46" fmla="*/ 203798021 w 2156"/>
                <a:gd name="T47" fmla="*/ 26284386 h 450"/>
                <a:gd name="T48" fmla="*/ 249691129 w 2156"/>
                <a:gd name="T49" fmla="*/ 18256864 h 450"/>
                <a:gd name="T50" fmla="*/ 249691129 w 2156"/>
                <a:gd name="T51" fmla="*/ 18256864 h 450"/>
                <a:gd name="T52" fmla="*/ 256562493 w 2156"/>
                <a:gd name="T53" fmla="*/ 23953745 h 450"/>
                <a:gd name="T54" fmla="*/ 263433498 w 2156"/>
                <a:gd name="T55" fmla="*/ 28615026 h 450"/>
                <a:gd name="T56" fmla="*/ 279379426 w 2156"/>
                <a:gd name="T57" fmla="*/ 36642908 h 450"/>
                <a:gd name="T58" fmla="*/ 279379426 w 2156"/>
                <a:gd name="T59" fmla="*/ 36642908 h 450"/>
                <a:gd name="T60" fmla="*/ 250728459 w 2156"/>
                <a:gd name="T61" fmla="*/ 43505289 h 450"/>
                <a:gd name="T62" fmla="*/ 222207113 w 2156"/>
                <a:gd name="T63" fmla="*/ 49072991 h 450"/>
                <a:gd name="T64" fmla="*/ 193556146 w 2156"/>
                <a:gd name="T65" fmla="*/ 53604732 h 450"/>
                <a:gd name="T66" fmla="*/ 164905178 w 2156"/>
                <a:gd name="T67" fmla="*/ 56971332 h 450"/>
                <a:gd name="T68" fmla="*/ 164905178 w 2156"/>
                <a:gd name="T69" fmla="*/ 56971332 h 450"/>
                <a:gd name="T70" fmla="*/ 137550423 w 2156"/>
                <a:gd name="T71" fmla="*/ 58136473 h 450"/>
                <a:gd name="T72" fmla="*/ 110066407 w 2156"/>
                <a:gd name="T73" fmla="*/ 58136473 h 450"/>
                <a:gd name="T74" fmla="*/ 82452409 w 2156"/>
                <a:gd name="T75" fmla="*/ 55935372 h 450"/>
                <a:gd name="T76" fmla="*/ 54968393 w 2156"/>
                <a:gd name="T77" fmla="*/ 52439591 h 450"/>
                <a:gd name="T78" fmla="*/ 54968393 w 2156"/>
                <a:gd name="T79" fmla="*/ 52439591 h 450"/>
                <a:gd name="T80" fmla="*/ 34355381 w 2156"/>
                <a:gd name="T81" fmla="*/ 47907490 h 450"/>
                <a:gd name="T82" fmla="*/ 24113505 w 2156"/>
                <a:gd name="T83" fmla="*/ 45706390 h 450"/>
                <a:gd name="T84" fmla="*/ 13742008 w 2156"/>
                <a:gd name="T85" fmla="*/ 41174649 h 450"/>
                <a:gd name="T86" fmla="*/ 13742008 w 2156"/>
                <a:gd name="T87" fmla="*/ 41174649 h 450"/>
                <a:gd name="T88" fmla="*/ 5704413 w 2156"/>
                <a:gd name="T89" fmla="*/ 35477408 h 450"/>
                <a:gd name="T90" fmla="*/ 2333542 w 2156"/>
                <a:gd name="T91" fmla="*/ 31981627 h 450"/>
                <a:gd name="T92" fmla="*/ 0 w 2156"/>
                <a:gd name="T93" fmla="*/ 28615026 h 450"/>
                <a:gd name="T94" fmla="*/ 0 w 2156"/>
                <a:gd name="T95" fmla="*/ 28615026 h 450"/>
                <a:gd name="T96" fmla="*/ 0 w 2156"/>
                <a:gd name="T97" fmla="*/ 23953745 h 450"/>
                <a:gd name="T98" fmla="*/ 2333542 w 2156"/>
                <a:gd name="T99" fmla="*/ 20587504 h 450"/>
                <a:gd name="T100" fmla="*/ 4667084 w 2156"/>
                <a:gd name="T101" fmla="*/ 17091364 h 450"/>
                <a:gd name="T102" fmla="*/ 6871004 w 2156"/>
                <a:gd name="T103" fmla="*/ 14890263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56" h="450">
                  <a:moveTo>
                    <a:pt x="53" y="115"/>
                  </a:moveTo>
                  <a:lnTo>
                    <a:pt x="53" y="115"/>
                  </a:lnTo>
                  <a:lnTo>
                    <a:pt x="115" y="79"/>
                  </a:lnTo>
                  <a:lnTo>
                    <a:pt x="168" y="44"/>
                  </a:lnTo>
                  <a:lnTo>
                    <a:pt x="292" y="0"/>
                  </a:lnTo>
                  <a:lnTo>
                    <a:pt x="256" y="53"/>
                  </a:lnTo>
                  <a:lnTo>
                    <a:pt x="239" y="79"/>
                  </a:lnTo>
                  <a:lnTo>
                    <a:pt x="230" y="106"/>
                  </a:lnTo>
                  <a:lnTo>
                    <a:pt x="230" y="124"/>
                  </a:lnTo>
                  <a:lnTo>
                    <a:pt x="239" y="141"/>
                  </a:lnTo>
                  <a:lnTo>
                    <a:pt x="274" y="168"/>
                  </a:lnTo>
                  <a:lnTo>
                    <a:pt x="345" y="194"/>
                  </a:lnTo>
                  <a:lnTo>
                    <a:pt x="416" y="212"/>
                  </a:lnTo>
                  <a:lnTo>
                    <a:pt x="619" y="230"/>
                  </a:lnTo>
                  <a:lnTo>
                    <a:pt x="813" y="238"/>
                  </a:lnTo>
                  <a:lnTo>
                    <a:pt x="1008" y="238"/>
                  </a:lnTo>
                  <a:lnTo>
                    <a:pt x="1210" y="238"/>
                  </a:lnTo>
                  <a:lnTo>
                    <a:pt x="1387" y="221"/>
                  </a:lnTo>
                  <a:lnTo>
                    <a:pt x="1572" y="203"/>
                  </a:lnTo>
                  <a:lnTo>
                    <a:pt x="1926" y="141"/>
                  </a:lnTo>
                  <a:lnTo>
                    <a:pt x="1979" y="185"/>
                  </a:lnTo>
                  <a:lnTo>
                    <a:pt x="2032" y="221"/>
                  </a:lnTo>
                  <a:lnTo>
                    <a:pt x="2155" y="283"/>
                  </a:lnTo>
                  <a:lnTo>
                    <a:pt x="1934" y="336"/>
                  </a:lnTo>
                  <a:lnTo>
                    <a:pt x="1714" y="379"/>
                  </a:lnTo>
                  <a:lnTo>
                    <a:pt x="1493" y="414"/>
                  </a:lnTo>
                  <a:lnTo>
                    <a:pt x="1272" y="440"/>
                  </a:lnTo>
                  <a:lnTo>
                    <a:pt x="1061" y="449"/>
                  </a:lnTo>
                  <a:lnTo>
                    <a:pt x="849" y="449"/>
                  </a:lnTo>
                  <a:lnTo>
                    <a:pt x="636" y="432"/>
                  </a:lnTo>
                  <a:lnTo>
                    <a:pt x="424" y="405"/>
                  </a:lnTo>
                  <a:lnTo>
                    <a:pt x="265" y="370"/>
                  </a:lnTo>
                  <a:lnTo>
                    <a:pt x="186" y="353"/>
                  </a:lnTo>
                  <a:lnTo>
                    <a:pt x="106" y="318"/>
                  </a:lnTo>
                  <a:lnTo>
                    <a:pt x="44" y="274"/>
                  </a:lnTo>
                  <a:lnTo>
                    <a:pt x="18" y="247"/>
                  </a:lnTo>
                  <a:lnTo>
                    <a:pt x="0" y="221"/>
                  </a:lnTo>
                  <a:lnTo>
                    <a:pt x="0" y="185"/>
                  </a:lnTo>
                  <a:lnTo>
                    <a:pt x="18" y="159"/>
                  </a:lnTo>
                  <a:lnTo>
                    <a:pt x="36" y="132"/>
                  </a:lnTo>
                  <a:lnTo>
                    <a:pt x="53" y="115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Freeform 6"/>
            <p:cNvSpPr>
              <a:spLocks noChangeArrowheads="1"/>
            </p:cNvSpPr>
            <p:nvPr/>
          </p:nvSpPr>
          <p:spPr bwMode="gray">
            <a:xfrm>
              <a:off x="5113338" y="2997200"/>
              <a:ext cx="681037" cy="165100"/>
            </a:xfrm>
            <a:custGeom>
              <a:avLst/>
              <a:gdLst>
                <a:gd name="T0" fmla="*/ 5706881 w 1891"/>
                <a:gd name="T1" fmla="*/ 12495558 h 460"/>
                <a:gd name="T2" fmla="*/ 5706881 w 1891"/>
                <a:gd name="T3" fmla="*/ 12495558 h 460"/>
                <a:gd name="T4" fmla="*/ 12581357 w 1891"/>
                <a:gd name="T5" fmla="*/ 9146181 h 460"/>
                <a:gd name="T6" fmla="*/ 19455833 w 1891"/>
                <a:gd name="T7" fmla="*/ 5667955 h 460"/>
                <a:gd name="T8" fmla="*/ 34372020 w 1891"/>
                <a:gd name="T9" fmla="*/ 0 h 460"/>
                <a:gd name="T10" fmla="*/ 34372020 w 1891"/>
                <a:gd name="T11" fmla="*/ 0 h 460"/>
                <a:gd name="T12" fmla="*/ 28664779 w 1891"/>
                <a:gd name="T13" fmla="*/ 5667955 h 460"/>
                <a:gd name="T14" fmla="*/ 27497544 w 1891"/>
                <a:gd name="T15" fmla="*/ 9146181 h 460"/>
                <a:gd name="T16" fmla="*/ 27497544 w 1891"/>
                <a:gd name="T17" fmla="*/ 12495558 h 460"/>
                <a:gd name="T18" fmla="*/ 27497544 w 1891"/>
                <a:gd name="T19" fmla="*/ 12495558 h 460"/>
                <a:gd name="T20" fmla="*/ 32166843 w 1891"/>
                <a:gd name="T21" fmla="*/ 15973425 h 460"/>
                <a:gd name="T22" fmla="*/ 36706490 w 1891"/>
                <a:gd name="T23" fmla="*/ 18163512 h 460"/>
                <a:gd name="T24" fmla="*/ 48120612 w 1891"/>
                <a:gd name="T25" fmla="*/ 20482091 h 460"/>
                <a:gd name="T26" fmla="*/ 48120612 w 1891"/>
                <a:gd name="T27" fmla="*/ 20482091 h 460"/>
                <a:gd name="T28" fmla="*/ 71078510 w 1891"/>
                <a:gd name="T29" fmla="*/ 22801028 h 460"/>
                <a:gd name="T30" fmla="*/ 94036408 w 1891"/>
                <a:gd name="T31" fmla="*/ 24990756 h 460"/>
                <a:gd name="T32" fmla="*/ 115827071 w 1891"/>
                <a:gd name="T33" fmla="*/ 24990756 h 460"/>
                <a:gd name="T34" fmla="*/ 138525303 w 1891"/>
                <a:gd name="T35" fmla="*/ 23960317 h 460"/>
                <a:gd name="T36" fmla="*/ 138525303 w 1891"/>
                <a:gd name="T37" fmla="*/ 23960317 h 460"/>
                <a:gd name="T38" fmla="*/ 155776319 w 1891"/>
                <a:gd name="T39" fmla="*/ 22801028 h 460"/>
                <a:gd name="T40" fmla="*/ 171859741 w 1891"/>
                <a:gd name="T41" fmla="*/ 20482091 h 460"/>
                <a:gd name="T42" fmla="*/ 205064526 w 1891"/>
                <a:gd name="T43" fmla="*/ 14814136 h 460"/>
                <a:gd name="T44" fmla="*/ 205064526 w 1891"/>
                <a:gd name="T45" fmla="*/ 14814136 h 460"/>
                <a:gd name="T46" fmla="*/ 224520360 w 1891"/>
                <a:gd name="T47" fmla="*/ 24990756 h 460"/>
                <a:gd name="T48" fmla="*/ 245143428 w 1891"/>
                <a:gd name="T49" fmla="*/ 34136937 h 460"/>
                <a:gd name="T50" fmla="*/ 245143428 w 1891"/>
                <a:gd name="T51" fmla="*/ 34136937 h 460"/>
                <a:gd name="T52" fmla="*/ 229060006 w 1891"/>
                <a:gd name="T53" fmla="*/ 40964181 h 460"/>
                <a:gd name="T54" fmla="*/ 213106237 w 1891"/>
                <a:gd name="T55" fmla="*/ 46632495 h 460"/>
                <a:gd name="T56" fmla="*/ 195855221 w 1891"/>
                <a:gd name="T57" fmla="*/ 50110362 h 460"/>
                <a:gd name="T58" fmla="*/ 178734217 w 1891"/>
                <a:gd name="T59" fmla="*/ 53459739 h 460"/>
                <a:gd name="T60" fmla="*/ 178734217 w 1891"/>
                <a:gd name="T61" fmla="*/ 53459739 h 460"/>
                <a:gd name="T62" fmla="*/ 151236673 w 1891"/>
                <a:gd name="T63" fmla="*/ 57968405 h 460"/>
                <a:gd name="T64" fmla="*/ 121533952 w 1891"/>
                <a:gd name="T65" fmla="*/ 59127694 h 460"/>
                <a:gd name="T66" fmla="*/ 92869173 w 1891"/>
                <a:gd name="T67" fmla="*/ 59127694 h 460"/>
                <a:gd name="T68" fmla="*/ 64204394 w 1891"/>
                <a:gd name="T69" fmla="*/ 55778317 h 460"/>
                <a:gd name="T70" fmla="*/ 64204394 w 1891"/>
                <a:gd name="T71" fmla="*/ 55778317 h 460"/>
                <a:gd name="T72" fmla="*/ 51622677 w 1891"/>
                <a:gd name="T73" fmla="*/ 53459739 h 460"/>
                <a:gd name="T74" fmla="*/ 39041319 w 1891"/>
                <a:gd name="T75" fmla="*/ 50110362 h 460"/>
                <a:gd name="T76" fmla="*/ 26330309 w 1891"/>
                <a:gd name="T77" fmla="*/ 45472847 h 460"/>
                <a:gd name="T78" fmla="*/ 14916187 w 1891"/>
                <a:gd name="T79" fmla="*/ 40964181 h 460"/>
                <a:gd name="T80" fmla="*/ 14916187 w 1891"/>
                <a:gd name="T81" fmla="*/ 40964181 h 460"/>
                <a:gd name="T82" fmla="*/ 6874476 w 1891"/>
                <a:gd name="T83" fmla="*/ 35296227 h 460"/>
                <a:gd name="T84" fmla="*/ 3502064 w 1891"/>
                <a:gd name="T85" fmla="*/ 30787561 h 460"/>
                <a:gd name="T86" fmla="*/ 1167235 w 1891"/>
                <a:gd name="T87" fmla="*/ 26150045 h 460"/>
                <a:gd name="T88" fmla="*/ 1167235 w 1891"/>
                <a:gd name="T89" fmla="*/ 26150045 h 460"/>
                <a:gd name="T90" fmla="*/ 0 w 1891"/>
                <a:gd name="T91" fmla="*/ 22801028 h 460"/>
                <a:gd name="T92" fmla="*/ 1167235 w 1891"/>
                <a:gd name="T93" fmla="*/ 19322802 h 460"/>
                <a:gd name="T94" fmla="*/ 3502064 w 1891"/>
                <a:gd name="T95" fmla="*/ 15973425 h 460"/>
                <a:gd name="T96" fmla="*/ 5706881 w 1891"/>
                <a:gd name="T97" fmla="*/ 12495558 h 4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891" h="460">
                  <a:moveTo>
                    <a:pt x="44" y="97"/>
                  </a:moveTo>
                  <a:lnTo>
                    <a:pt x="44" y="97"/>
                  </a:lnTo>
                  <a:lnTo>
                    <a:pt x="97" y="71"/>
                  </a:lnTo>
                  <a:lnTo>
                    <a:pt x="150" y="44"/>
                  </a:lnTo>
                  <a:lnTo>
                    <a:pt x="265" y="0"/>
                  </a:lnTo>
                  <a:lnTo>
                    <a:pt x="221" y="44"/>
                  </a:lnTo>
                  <a:lnTo>
                    <a:pt x="212" y="71"/>
                  </a:lnTo>
                  <a:lnTo>
                    <a:pt x="212" y="97"/>
                  </a:lnTo>
                  <a:lnTo>
                    <a:pt x="248" y="124"/>
                  </a:lnTo>
                  <a:lnTo>
                    <a:pt x="283" y="141"/>
                  </a:lnTo>
                  <a:lnTo>
                    <a:pt x="371" y="159"/>
                  </a:lnTo>
                  <a:lnTo>
                    <a:pt x="548" y="177"/>
                  </a:lnTo>
                  <a:lnTo>
                    <a:pt x="725" y="194"/>
                  </a:lnTo>
                  <a:lnTo>
                    <a:pt x="893" y="194"/>
                  </a:lnTo>
                  <a:lnTo>
                    <a:pt x="1068" y="186"/>
                  </a:lnTo>
                  <a:lnTo>
                    <a:pt x="1201" y="177"/>
                  </a:lnTo>
                  <a:lnTo>
                    <a:pt x="1325" y="159"/>
                  </a:lnTo>
                  <a:lnTo>
                    <a:pt x="1581" y="115"/>
                  </a:lnTo>
                  <a:lnTo>
                    <a:pt x="1731" y="194"/>
                  </a:lnTo>
                  <a:lnTo>
                    <a:pt x="1890" y="265"/>
                  </a:lnTo>
                  <a:lnTo>
                    <a:pt x="1766" y="318"/>
                  </a:lnTo>
                  <a:lnTo>
                    <a:pt x="1643" y="362"/>
                  </a:lnTo>
                  <a:lnTo>
                    <a:pt x="1510" y="389"/>
                  </a:lnTo>
                  <a:lnTo>
                    <a:pt x="1378" y="415"/>
                  </a:lnTo>
                  <a:lnTo>
                    <a:pt x="1166" y="450"/>
                  </a:lnTo>
                  <a:lnTo>
                    <a:pt x="937" y="459"/>
                  </a:lnTo>
                  <a:lnTo>
                    <a:pt x="716" y="459"/>
                  </a:lnTo>
                  <a:lnTo>
                    <a:pt x="495" y="433"/>
                  </a:lnTo>
                  <a:lnTo>
                    <a:pt x="398" y="415"/>
                  </a:lnTo>
                  <a:lnTo>
                    <a:pt x="301" y="389"/>
                  </a:lnTo>
                  <a:lnTo>
                    <a:pt x="203" y="353"/>
                  </a:lnTo>
                  <a:lnTo>
                    <a:pt x="115" y="318"/>
                  </a:lnTo>
                  <a:lnTo>
                    <a:pt x="53" y="274"/>
                  </a:lnTo>
                  <a:lnTo>
                    <a:pt x="27" y="239"/>
                  </a:lnTo>
                  <a:lnTo>
                    <a:pt x="9" y="203"/>
                  </a:lnTo>
                  <a:lnTo>
                    <a:pt x="0" y="177"/>
                  </a:lnTo>
                  <a:lnTo>
                    <a:pt x="9" y="150"/>
                  </a:lnTo>
                  <a:lnTo>
                    <a:pt x="27" y="124"/>
                  </a:lnTo>
                  <a:lnTo>
                    <a:pt x="44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Freeform 7"/>
            <p:cNvSpPr>
              <a:spLocks noChangeArrowheads="1"/>
            </p:cNvSpPr>
            <p:nvPr/>
          </p:nvSpPr>
          <p:spPr bwMode="gray">
            <a:xfrm>
              <a:off x="4730750" y="3143250"/>
              <a:ext cx="1400175" cy="212725"/>
            </a:xfrm>
            <a:custGeom>
              <a:avLst/>
              <a:gdLst>
                <a:gd name="T0" fmla="*/ 45781185 w 3888"/>
                <a:gd name="T1" fmla="*/ 10294742 h 593"/>
                <a:gd name="T2" fmla="*/ 69903953 w 3888"/>
                <a:gd name="T3" fmla="*/ 3474628 h 593"/>
                <a:gd name="T4" fmla="*/ 95063888 w 3888"/>
                <a:gd name="T5" fmla="*/ 0 h 593"/>
                <a:gd name="T6" fmla="*/ 105439516 w 3888"/>
                <a:gd name="T7" fmla="*/ 0 h 593"/>
                <a:gd name="T8" fmla="*/ 115685138 w 3888"/>
                <a:gd name="T9" fmla="*/ 3474628 h 593"/>
                <a:gd name="T10" fmla="*/ 99732938 w 3888"/>
                <a:gd name="T11" fmla="*/ 5662144 h 593"/>
                <a:gd name="T12" fmla="*/ 69903953 w 3888"/>
                <a:gd name="T13" fmla="*/ 13640587 h 593"/>
                <a:gd name="T14" fmla="*/ 56156453 w 3888"/>
                <a:gd name="T15" fmla="*/ 19302731 h 593"/>
                <a:gd name="T16" fmla="*/ 46948358 w 3888"/>
                <a:gd name="T17" fmla="*/ 26123204 h 593"/>
                <a:gd name="T18" fmla="*/ 45781185 w 3888"/>
                <a:gd name="T19" fmla="*/ 28439503 h 593"/>
                <a:gd name="T20" fmla="*/ 49282703 w 3888"/>
                <a:gd name="T21" fmla="*/ 35259617 h 593"/>
                <a:gd name="T22" fmla="*/ 56156453 w 3888"/>
                <a:gd name="T23" fmla="*/ 37575916 h 593"/>
                <a:gd name="T24" fmla="*/ 95063888 w 3888"/>
                <a:gd name="T25" fmla="*/ 47742234 h 593"/>
                <a:gd name="T26" fmla="*/ 136306028 w 3888"/>
                <a:gd name="T27" fmla="*/ 53404378 h 593"/>
                <a:gd name="T28" fmla="*/ 166135013 w 3888"/>
                <a:gd name="T29" fmla="*/ 55720677 h 593"/>
                <a:gd name="T30" fmla="*/ 226830871 w 3888"/>
                <a:gd name="T31" fmla="*/ 56878647 h 593"/>
                <a:gd name="T32" fmla="*/ 316188181 w 3888"/>
                <a:gd name="T33" fmla="*/ 55720677 h 593"/>
                <a:gd name="T34" fmla="*/ 376884039 w 3888"/>
                <a:gd name="T35" fmla="*/ 51216503 h 593"/>
                <a:gd name="T36" fmla="*/ 444453286 w 3888"/>
                <a:gd name="T37" fmla="*/ 40921761 h 593"/>
                <a:gd name="T38" fmla="*/ 467408882 w 3888"/>
                <a:gd name="T39" fmla="*/ 36417946 h 593"/>
                <a:gd name="T40" fmla="*/ 488029772 w 3888"/>
                <a:gd name="T41" fmla="*/ 27281174 h 593"/>
                <a:gd name="T42" fmla="*/ 492569177 w 3888"/>
                <a:gd name="T43" fmla="*/ 21619030 h 593"/>
                <a:gd name="T44" fmla="*/ 494903522 w 3888"/>
                <a:gd name="T45" fmla="*/ 13640587 h 593"/>
                <a:gd name="T46" fmla="*/ 490364117 w 3888"/>
                <a:gd name="T47" fmla="*/ 5662144 h 593"/>
                <a:gd name="T48" fmla="*/ 494903522 w 3888"/>
                <a:gd name="T49" fmla="*/ 9136772 h 593"/>
                <a:gd name="T50" fmla="*/ 502944445 w 3888"/>
                <a:gd name="T51" fmla="*/ 15956886 h 593"/>
                <a:gd name="T52" fmla="*/ 504111617 w 3888"/>
                <a:gd name="T53" fmla="*/ 21619030 h 593"/>
                <a:gd name="T54" fmla="*/ 500609739 w 3888"/>
                <a:gd name="T55" fmla="*/ 27281174 h 593"/>
                <a:gd name="T56" fmla="*/ 491531650 w 3888"/>
                <a:gd name="T57" fmla="*/ 35259617 h 593"/>
                <a:gd name="T58" fmla="*/ 485695427 w 3888"/>
                <a:gd name="T59" fmla="*/ 38734245 h 593"/>
                <a:gd name="T60" fmla="*/ 450289510 w 3888"/>
                <a:gd name="T61" fmla="*/ 52246049 h 593"/>
                <a:gd name="T62" fmla="*/ 413586774 w 3888"/>
                <a:gd name="T63" fmla="*/ 61382821 h 593"/>
                <a:gd name="T64" fmla="*/ 386092134 w 3888"/>
                <a:gd name="T65" fmla="*/ 65886636 h 593"/>
                <a:gd name="T66" fmla="*/ 332140381 w 3888"/>
                <a:gd name="T67" fmla="*/ 72707109 h 593"/>
                <a:gd name="T68" fmla="*/ 277151100 w 3888"/>
                <a:gd name="T69" fmla="*/ 76181378 h 593"/>
                <a:gd name="T70" fmla="*/ 194796826 w 3888"/>
                <a:gd name="T71" fmla="*/ 76181378 h 593"/>
                <a:gd name="T72" fmla="*/ 153555046 w 3888"/>
                <a:gd name="T73" fmla="*/ 73865079 h 593"/>
                <a:gd name="T74" fmla="*/ 71071126 w 3888"/>
                <a:gd name="T75" fmla="*/ 65886636 h 593"/>
                <a:gd name="T76" fmla="*/ 29699340 w 3888"/>
                <a:gd name="T77" fmla="*/ 59066522 h 593"/>
                <a:gd name="T78" fmla="*/ 8040923 w 3888"/>
                <a:gd name="T79" fmla="*/ 52246049 h 593"/>
                <a:gd name="T80" fmla="*/ 2204699 w 3888"/>
                <a:gd name="T81" fmla="*/ 47742234 h 593"/>
                <a:gd name="T82" fmla="*/ 0 w 3888"/>
                <a:gd name="T83" fmla="*/ 43238060 h 593"/>
                <a:gd name="T84" fmla="*/ 2204699 w 3888"/>
                <a:gd name="T85" fmla="*/ 35259617 h 593"/>
                <a:gd name="T86" fmla="*/ 5706577 w 3888"/>
                <a:gd name="T87" fmla="*/ 30755802 h 593"/>
                <a:gd name="T88" fmla="*/ 23993122 w 3888"/>
                <a:gd name="T89" fmla="*/ 19302731 h 593"/>
                <a:gd name="T90" fmla="*/ 45781185 w 3888"/>
                <a:gd name="T91" fmla="*/ 10294742 h 5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888" h="593">
                  <a:moveTo>
                    <a:pt x="353" y="80"/>
                  </a:moveTo>
                  <a:lnTo>
                    <a:pt x="353" y="80"/>
                  </a:lnTo>
                  <a:lnTo>
                    <a:pt x="442" y="53"/>
                  </a:lnTo>
                  <a:lnTo>
                    <a:pt x="539" y="27"/>
                  </a:lnTo>
                  <a:lnTo>
                    <a:pt x="636" y="9"/>
                  </a:lnTo>
                  <a:lnTo>
                    <a:pt x="733" y="0"/>
                  </a:lnTo>
                  <a:lnTo>
                    <a:pt x="813" y="0"/>
                  </a:lnTo>
                  <a:lnTo>
                    <a:pt x="857" y="9"/>
                  </a:lnTo>
                  <a:lnTo>
                    <a:pt x="892" y="27"/>
                  </a:lnTo>
                  <a:lnTo>
                    <a:pt x="769" y="44"/>
                  </a:lnTo>
                  <a:lnTo>
                    <a:pt x="654" y="62"/>
                  </a:lnTo>
                  <a:lnTo>
                    <a:pt x="539" y="106"/>
                  </a:lnTo>
                  <a:lnTo>
                    <a:pt x="433" y="150"/>
                  </a:lnTo>
                  <a:lnTo>
                    <a:pt x="389" y="177"/>
                  </a:lnTo>
                  <a:lnTo>
                    <a:pt x="362" y="203"/>
                  </a:lnTo>
                  <a:lnTo>
                    <a:pt x="353" y="221"/>
                  </a:lnTo>
                  <a:lnTo>
                    <a:pt x="362" y="256"/>
                  </a:lnTo>
                  <a:lnTo>
                    <a:pt x="380" y="274"/>
                  </a:lnTo>
                  <a:lnTo>
                    <a:pt x="433" y="292"/>
                  </a:lnTo>
                  <a:lnTo>
                    <a:pt x="583" y="345"/>
                  </a:lnTo>
                  <a:lnTo>
                    <a:pt x="733" y="371"/>
                  </a:lnTo>
                  <a:lnTo>
                    <a:pt x="892" y="398"/>
                  </a:lnTo>
                  <a:lnTo>
                    <a:pt x="1051" y="415"/>
                  </a:lnTo>
                  <a:lnTo>
                    <a:pt x="1281" y="433"/>
                  </a:lnTo>
                  <a:lnTo>
                    <a:pt x="1511" y="442"/>
                  </a:lnTo>
                  <a:lnTo>
                    <a:pt x="1749" y="442"/>
                  </a:lnTo>
                  <a:lnTo>
                    <a:pt x="1979" y="442"/>
                  </a:lnTo>
                  <a:lnTo>
                    <a:pt x="2438" y="433"/>
                  </a:lnTo>
                  <a:lnTo>
                    <a:pt x="2906" y="398"/>
                  </a:lnTo>
                  <a:lnTo>
                    <a:pt x="3259" y="354"/>
                  </a:lnTo>
                  <a:lnTo>
                    <a:pt x="3427" y="318"/>
                  </a:lnTo>
                  <a:lnTo>
                    <a:pt x="3604" y="283"/>
                  </a:lnTo>
                  <a:lnTo>
                    <a:pt x="3710" y="239"/>
                  </a:lnTo>
                  <a:lnTo>
                    <a:pt x="3763" y="212"/>
                  </a:lnTo>
                  <a:lnTo>
                    <a:pt x="3798" y="168"/>
                  </a:lnTo>
                  <a:lnTo>
                    <a:pt x="3816" y="133"/>
                  </a:lnTo>
                  <a:lnTo>
                    <a:pt x="3816" y="106"/>
                  </a:lnTo>
                  <a:lnTo>
                    <a:pt x="3798" y="71"/>
                  </a:lnTo>
                  <a:lnTo>
                    <a:pt x="3781" y="44"/>
                  </a:lnTo>
                  <a:lnTo>
                    <a:pt x="3816" y="71"/>
                  </a:lnTo>
                  <a:lnTo>
                    <a:pt x="3852" y="97"/>
                  </a:lnTo>
                  <a:lnTo>
                    <a:pt x="3878" y="124"/>
                  </a:lnTo>
                  <a:lnTo>
                    <a:pt x="3887" y="150"/>
                  </a:lnTo>
                  <a:lnTo>
                    <a:pt x="3887" y="168"/>
                  </a:lnTo>
                  <a:lnTo>
                    <a:pt x="3860" y="212"/>
                  </a:lnTo>
                  <a:lnTo>
                    <a:pt x="3825" y="248"/>
                  </a:lnTo>
                  <a:lnTo>
                    <a:pt x="3790" y="274"/>
                  </a:lnTo>
                  <a:lnTo>
                    <a:pt x="3745" y="301"/>
                  </a:lnTo>
                  <a:lnTo>
                    <a:pt x="3613" y="362"/>
                  </a:lnTo>
                  <a:lnTo>
                    <a:pt x="3472" y="406"/>
                  </a:lnTo>
                  <a:lnTo>
                    <a:pt x="3330" y="442"/>
                  </a:lnTo>
                  <a:lnTo>
                    <a:pt x="3189" y="477"/>
                  </a:lnTo>
                  <a:lnTo>
                    <a:pt x="2977" y="512"/>
                  </a:lnTo>
                  <a:lnTo>
                    <a:pt x="2773" y="539"/>
                  </a:lnTo>
                  <a:lnTo>
                    <a:pt x="2561" y="565"/>
                  </a:lnTo>
                  <a:lnTo>
                    <a:pt x="2349" y="583"/>
                  </a:lnTo>
                  <a:lnTo>
                    <a:pt x="2137" y="592"/>
                  </a:lnTo>
                  <a:lnTo>
                    <a:pt x="1926" y="592"/>
                  </a:lnTo>
                  <a:lnTo>
                    <a:pt x="1502" y="592"/>
                  </a:lnTo>
                  <a:lnTo>
                    <a:pt x="1184" y="574"/>
                  </a:lnTo>
                  <a:lnTo>
                    <a:pt x="866" y="548"/>
                  </a:lnTo>
                  <a:lnTo>
                    <a:pt x="548" y="512"/>
                  </a:lnTo>
                  <a:lnTo>
                    <a:pt x="229" y="459"/>
                  </a:lnTo>
                  <a:lnTo>
                    <a:pt x="115" y="433"/>
                  </a:lnTo>
                  <a:lnTo>
                    <a:pt x="62" y="406"/>
                  </a:lnTo>
                  <a:lnTo>
                    <a:pt x="17" y="371"/>
                  </a:lnTo>
                  <a:lnTo>
                    <a:pt x="9" y="354"/>
                  </a:lnTo>
                  <a:lnTo>
                    <a:pt x="0" y="336"/>
                  </a:lnTo>
                  <a:lnTo>
                    <a:pt x="0" y="301"/>
                  </a:lnTo>
                  <a:lnTo>
                    <a:pt x="17" y="274"/>
                  </a:lnTo>
                  <a:lnTo>
                    <a:pt x="44" y="239"/>
                  </a:lnTo>
                  <a:lnTo>
                    <a:pt x="115" y="186"/>
                  </a:lnTo>
                  <a:lnTo>
                    <a:pt x="185" y="150"/>
                  </a:lnTo>
                  <a:lnTo>
                    <a:pt x="265" y="115"/>
                  </a:lnTo>
                  <a:lnTo>
                    <a:pt x="353" y="80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Freeform 8"/>
            <p:cNvSpPr>
              <a:spLocks noChangeArrowheads="1"/>
            </p:cNvSpPr>
            <p:nvPr/>
          </p:nvSpPr>
          <p:spPr bwMode="gray">
            <a:xfrm>
              <a:off x="5002213" y="3263900"/>
              <a:ext cx="1217612" cy="190500"/>
            </a:xfrm>
            <a:custGeom>
              <a:avLst/>
              <a:gdLst>
                <a:gd name="T0" fmla="*/ 387622319 w 3384"/>
                <a:gd name="T1" fmla="*/ 27285627 h 531"/>
                <a:gd name="T2" fmla="*/ 387622319 w 3384"/>
                <a:gd name="T3" fmla="*/ 27285627 h 531"/>
                <a:gd name="T4" fmla="*/ 401475534 w 3384"/>
                <a:gd name="T5" fmla="*/ 22652280 h 531"/>
                <a:gd name="T6" fmla="*/ 415198856 w 3384"/>
                <a:gd name="T7" fmla="*/ 16989299 h 531"/>
                <a:gd name="T8" fmla="*/ 426592019 w 3384"/>
                <a:gd name="T9" fmla="*/ 10167893 h 531"/>
                <a:gd name="T10" fmla="*/ 432288241 w 3384"/>
                <a:gd name="T11" fmla="*/ 5662980 h 531"/>
                <a:gd name="T12" fmla="*/ 437984823 w 3384"/>
                <a:gd name="T13" fmla="*/ 0 h 531"/>
                <a:gd name="T14" fmla="*/ 437984823 w 3384"/>
                <a:gd name="T15" fmla="*/ 0 h 531"/>
                <a:gd name="T16" fmla="*/ 436819744 w 3384"/>
                <a:gd name="T17" fmla="*/ 5662980 h 531"/>
                <a:gd name="T18" fmla="*/ 434618759 w 3384"/>
                <a:gd name="T19" fmla="*/ 11326319 h 531"/>
                <a:gd name="T20" fmla="*/ 431123162 w 3384"/>
                <a:gd name="T21" fmla="*/ 15830873 h 531"/>
                <a:gd name="T22" fmla="*/ 427757098 w 3384"/>
                <a:gd name="T23" fmla="*/ 20464220 h 531"/>
                <a:gd name="T24" fmla="*/ 418564919 w 3384"/>
                <a:gd name="T25" fmla="*/ 27285627 h 531"/>
                <a:gd name="T26" fmla="*/ 409372740 w 3384"/>
                <a:gd name="T27" fmla="*/ 32948966 h 531"/>
                <a:gd name="T28" fmla="*/ 409372740 w 3384"/>
                <a:gd name="T29" fmla="*/ 32948966 h 531"/>
                <a:gd name="T30" fmla="*/ 389952837 w 3384"/>
                <a:gd name="T31" fmla="*/ 42087226 h 531"/>
                <a:gd name="T32" fmla="*/ 370532933 w 3384"/>
                <a:gd name="T33" fmla="*/ 47750206 h 531"/>
                <a:gd name="T34" fmla="*/ 348782511 w 3384"/>
                <a:gd name="T35" fmla="*/ 53413186 h 531"/>
                <a:gd name="T36" fmla="*/ 328197528 w 3384"/>
                <a:gd name="T37" fmla="*/ 56759672 h 531"/>
                <a:gd name="T38" fmla="*/ 328197528 w 3384"/>
                <a:gd name="T39" fmla="*/ 56759672 h 531"/>
                <a:gd name="T40" fmla="*/ 283531605 w 3384"/>
                <a:gd name="T41" fmla="*/ 62422653 h 531"/>
                <a:gd name="T42" fmla="*/ 238994855 w 3384"/>
                <a:gd name="T43" fmla="*/ 65897932 h 531"/>
                <a:gd name="T44" fmla="*/ 194328932 w 3384"/>
                <a:gd name="T45" fmla="*/ 68214427 h 531"/>
                <a:gd name="T46" fmla="*/ 149792542 w 3384"/>
                <a:gd name="T47" fmla="*/ 67056000 h 531"/>
                <a:gd name="T48" fmla="*/ 149792542 w 3384"/>
                <a:gd name="T49" fmla="*/ 67056000 h 531"/>
                <a:gd name="T50" fmla="*/ 118979475 w 3384"/>
                <a:gd name="T51" fmla="*/ 65897932 h 531"/>
                <a:gd name="T52" fmla="*/ 88037234 w 3384"/>
                <a:gd name="T53" fmla="*/ 64739506 h 531"/>
                <a:gd name="T54" fmla="*/ 58389245 w 3384"/>
                <a:gd name="T55" fmla="*/ 61393020 h 531"/>
                <a:gd name="T56" fmla="*/ 27447004 w 3384"/>
                <a:gd name="T57" fmla="*/ 56759672 h 531"/>
                <a:gd name="T58" fmla="*/ 27447004 w 3384"/>
                <a:gd name="T59" fmla="*/ 56759672 h 531"/>
                <a:gd name="T60" fmla="*/ 13723322 w 3384"/>
                <a:gd name="T61" fmla="*/ 52254760 h 531"/>
                <a:gd name="T62" fmla="*/ 5696582 w 3384"/>
                <a:gd name="T63" fmla="*/ 49938266 h 531"/>
                <a:gd name="T64" fmla="*/ 0 w 3384"/>
                <a:gd name="T65" fmla="*/ 46591780 h 531"/>
                <a:gd name="T66" fmla="*/ 0 w 3384"/>
                <a:gd name="T67" fmla="*/ 46591780 h 531"/>
                <a:gd name="T68" fmla="*/ 26281565 w 3384"/>
                <a:gd name="T69" fmla="*/ 49938266 h 531"/>
                <a:gd name="T70" fmla="*/ 53728569 w 3384"/>
                <a:gd name="T71" fmla="*/ 53413186 h 531"/>
                <a:gd name="T72" fmla="*/ 81175573 w 3384"/>
                <a:gd name="T73" fmla="*/ 54571613 h 531"/>
                <a:gd name="T74" fmla="*/ 107457138 w 3384"/>
                <a:gd name="T75" fmla="*/ 55601246 h 531"/>
                <a:gd name="T76" fmla="*/ 107457138 w 3384"/>
                <a:gd name="T77" fmla="*/ 55601246 h 531"/>
                <a:gd name="T78" fmla="*/ 152123060 w 3384"/>
                <a:gd name="T79" fmla="*/ 56759672 h 531"/>
                <a:gd name="T80" fmla="*/ 196659450 w 3384"/>
                <a:gd name="T81" fmla="*/ 55601246 h 531"/>
                <a:gd name="T82" fmla="*/ 241195840 w 3384"/>
                <a:gd name="T83" fmla="*/ 52254760 h 531"/>
                <a:gd name="T84" fmla="*/ 285861763 w 3384"/>
                <a:gd name="T85" fmla="*/ 47750206 h 531"/>
                <a:gd name="T86" fmla="*/ 285861763 w 3384"/>
                <a:gd name="T87" fmla="*/ 47750206 h 531"/>
                <a:gd name="T88" fmla="*/ 312143688 w 3384"/>
                <a:gd name="T89" fmla="*/ 44274927 h 531"/>
                <a:gd name="T90" fmla="*/ 337389347 w 3384"/>
                <a:gd name="T91" fmla="*/ 39770373 h 531"/>
                <a:gd name="T92" fmla="*/ 362505833 w 3384"/>
                <a:gd name="T93" fmla="*/ 34107393 h 531"/>
                <a:gd name="T94" fmla="*/ 387622319 w 3384"/>
                <a:gd name="T95" fmla="*/ 27285627 h 531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384" h="531">
                  <a:moveTo>
                    <a:pt x="2994" y="212"/>
                  </a:moveTo>
                  <a:lnTo>
                    <a:pt x="2994" y="212"/>
                  </a:lnTo>
                  <a:lnTo>
                    <a:pt x="3101" y="176"/>
                  </a:lnTo>
                  <a:lnTo>
                    <a:pt x="3207" y="132"/>
                  </a:lnTo>
                  <a:lnTo>
                    <a:pt x="3295" y="79"/>
                  </a:lnTo>
                  <a:lnTo>
                    <a:pt x="3339" y="44"/>
                  </a:lnTo>
                  <a:lnTo>
                    <a:pt x="3383" y="0"/>
                  </a:lnTo>
                  <a:lnTo>
                    <a:pt x="3374" y="44"/>
                  </a:lnTo>
                  <a:lnTo>
                    <a:pt x="3357" y="88"/>
                  </a:lnTo>
                  <a:lnTo>
                    <a:pt x="3330" y="123"/>
                  </a:lnTo>
                  <a:lnTo>
                    <a:pt x="3304" y="159"/>
                  </a:lnTo>
                  <a:lnTo>
                    <a:pt x="3233" y="212"/>
                  </a:lnTo>
                  <a:lnTo>
                    <a:pt x="3162" y="256"/>
                  </a:lnTo>
                  <a:lnTo>
                    <a:pt x="3012" y="327"/>
                  </a:lnTo>
                  <a:lnTo>
                    <a:pt x="2862" y="371"/>
                  </a:lnTo>
                  <a:lnTo>
                    <a:pt x="2694" y="415"/>
                  </a:lnTo>
                  <a:lnTo>
                    <a:pt x="2535" y="441"/>
                  </a:lnTo>
                  <a:lnTo>
                    <a:pt x="2190" y="485"/>
                  </a:lnTo>
                  <a:lnTo>
                    <a:pt x="1846" y="512"/>
                  </a:lnTo>
                  <a:lnTo>
                    <a:pt x="1501" y="530"/>
                  </a:lnTo>
                  <a:lnTo>
                    <a:pt x="1157" y="521"/>
                  </a:lnTo>
                  <a:lnTo>
                    <a:pt x="919" y="512"/>
                  </a:lnTo>
                  <a:lnTo>
                    <a:pt x="680" y="503"/>
                  </a:lnTo>
                  <a:lnTo>
                    <a:pt x="451" y="477"/>
                  </a:lnTo>
                  <a:lnTo>
                    <a:pt x="212" y="441"/>
                  </a:lnTo>
                  <a:lnTo>
                    <a:pt x="106" y="406"/>
                  </a:lnTo>
                  <a:lnTo>
                    <a:pt x="44" y="388"/>
                  </a:lnTo>
                  <a:lnTo>
                    <a:pt x="0" y="362"/>
                  </a:lnTo>
                  <a:lnTo>
                    <a:pt x="203" y="388"/>
                  </a:lnTo>
                  <a:lnTo>
                    <a:pt x="415" y="415"/>
                  </a:lnTo>
                  <a:lnTo>
                    <a:pt x="627" y="424"/>
                  </a:lnTo>
                  <a:lnTo>
                    <a:pt x="830" y="432"/>
                  </a:lnTo>
                  <a:lnTo>
                    <a:pt x="1175" y="441"/>
                  </a:lnTo>
                  <a:lnTo>
                    <a:pt x="1519" y="432"/>
                  </a:lnTo>
                  <a:lnTo>
                    <a:pt x="1863" y="406"/>
                  </a:lnTo>
                  <a:lnTo>
                    <a:pt x="2208" y="371"/>
                  </a:lnTo>
                  <a:lnTo>
                    <a:pt x="2411" y="344"/>
                  </a:lnTo>
                  <a:lnTo>
                    <a:pt x="2606" y="309"/>
                  </a:lnTo>
                  <a:lnTo>
                    <a:pt x="2800" y="265"/>
                  </a:lnTo>
                  <a:lnTo>
                    <a:pt x="2994" y="212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Freeform 9"/>
            <p:cNvSpPr>
              <a:spLocks noChangeArrowheads="1"/>
            </p:cNvSpPr>
            <p:nvPr/>
          </p:nvSpPr>
          <p:spPr bwMode="gray">
            <a:xfrm>
              <a:off x="4686300" y="3584575"/>
              <a:ext cx="201613" cy="792163"/>
            </a:xfrm>
            <a:custGeom>
              <a:avLst/>
              <a:gdLst>
                <a:gd name="T0" fmla="*/ 35770048 w 558"/>
                <a:gd name="T1" fmla="*/ 174153019 h 2199"/>
                <a:gd name="T2" fmla="*/ 35770048 w 558"/>
                <a:gd name="T3" fmla="*/ 174153019 h 2199"/>
                <a:gd name="T4" fmla="*/ 36945040 w 558"/>
                <a:gd name="T5" fmla="*/ 0 h 2199"/>
                <a:gd name="T6" fmla="*/ 36945040 w 558"/>
                <a:gd name="T7" fmla="*/ 0 h 2199"/>
                <a:gd name="T8" fmla="*/ 72715089 w 558"/>
                <a:gd name="T9" fmla="*/ 0 h 2199"/>
                <a:gd name="T10" fmla="*/ 72715089 w 558"/>
                <a:gd name="T11" fmla="*/ 0 h 2199"/>
                <a:gd name="T12" fmla="*/ 72715089 w 558"/>
                <a:gd name="T13" fmla="*/ 194786722 h 2199"/>
                <a:gd name="T14" fmla="*/ 72715089 w 558"/>
                <a:gd name="T15" fmla="*/ 194786722 h 2199"/>
                <a:gd name="T16" fmla="*/ 72715089 w 558"/>
                <a:gd name="T17" fmla="*/ 208412718 h 2199"/>
                <a:gd name="T18" fmla="*/ 71540097 w 558"/>
                <a:gd name="T19" fmla="*/ 222168400 h 2199"/>
                <a:gd name="T20" fmla="*/ 68015121 w 558"/>
                <a:gd name="T21" fmla="*/ 235924081 h 2199"/>
                <a:gd name="T22" fmla="*/ 65795933 w 558"/>
                <a:gd name="T23" fmla="*/ 242802102 h 2199"/>
                <a:gd name="T24" fmla="*/ 63445949 w 558"/>
                <a:gd name="T25" fmla="*/ 248511872 h 2199"/>
                <a:gd name="T26" fmla="*/ 63445949 w 558"/>
                <a:gd name="T27" fmla="*/ 248511872 h 2199"/>
                <a:gd name="T28" fmla="*/ 58876777 w 558"/>
                <a:gd name="T29" fmla="*/ 255389893 h 2199"/>
                <a:gd name="T30" fmla="*/ 54177171 w 558"/>
                <a:gd name="T31" fmla="*/ 261229708 h 2199"/>
                <a:gd name="T32" fmla="*/ 49607999 w 558"/>
                <a:gd name="T33" fmla="*/ 265771587 h 2199"/>
                <a:gd name="T34" fmla="*/ 43863835 w 558"/>
                <a:gd name="T35" fmla="*/ 270313466 h 2199"/>
                <a:gd name="T36" fmla="*/ 31200876 w 558"/>
                <a:gd name="T37" fmla="*/ 279527269 h 2199"/>
                <a:gd name="T38" fmla="*/ 17362926 w 558"/>
                <a:gd name="T39" fmla="*/ 285237399 h 2199"/>
                <a:gd name="T40" fmla="*/ 17362926 w 558"/>
                <a:gd name="T41" fmla="*/ 285237399 h 2199"/>
                <a:gd name="T42" fmla="*/ 0 w 558"/>
                <a:gd name="T43" fmla="*/ 265771587 h 2199"/>
                <a:gd name="T44" fmla="*/ 0 w 558"/>
                <a:gd name="T45" fmla="*/ 265771587 h 2199"/>
                <a:gd name="T46" fmla="*/ 0 w 558"/>
                <a:gd name="T47" fmla="*/ 265771587 h 2199"/>
                <a:gd name="T48" fmla="*/ 11488328 w 558"/>
                <a:gd name="T49" fmla="*/ 258893566 h 2199"/>
                <a:gd name="T50" fmla="*/ 20757106 w 558"/>
                <a:gd name="T51" fmla="*/ 249680123 h 2199"/>
                <a:gd name="T52" fmla="*/ 25326278 w 558"/>
                <a:gd name="T53" fmla="*/ 245137884 h 2199"/>
                <a:gd name="T54" fmla="*/ 28850893 w 558"/>
                <a:gd name="T55" fmla="*/ 239428115 h 2199"/>
                <a:gd name="T56" fmla="*/ 32245073 w 558"/>
                <a:gd name="T57" fmla="*/ 233717985 h 2199"/>
                <a:gd name="T58" fmla="*/ 33420065 w 558"/>
                <a:gd name="T59" fmla="*/ 226840324 h 2199"/>
                <a:gd name="T60" fmla="*/ 33420065 w 558"/>
                <a:gd name="T61" fmla="*/ 226840324 h 2199"/>
                <a:gd name="T62" fmla="*/ 35770048 w 558"/>
                <a:gd name="T63" fmla="*/ 214252533 h 2199"/>
                <a:gd name="T64" fmla="*/ 35770048 w 558"/>
                <a:gd name="T65" fmla="*/ 200496491 h 2199"/>
                <a:gd name="T66" fmla="*/ 35770048 w 558"/>
                <a:gd name="T67" fmla="*/ 174153019 h 219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8" h="2199">
                  <a:moveTo>
                    <a:pt x="274" y="1342"/>
                  </a:moveTo>
                  <a:lnTo>
                    <a:pt x="274" y="1342"/>
                  </a:lnTo>
                  <a:lnTo>
                    <a:pt x="283" y="0"/>
                  </a:lnTo>
                  <a:lnTo>
                    <a:pt x="557" y="0"/>
                  </a:lnTo>
                  <a:lnTo>
                    <a:pt x="557" y="1501"/>
                  </a:lnTo>
                  <a:lnTo>
                    <a:pt x="557" y="1606"/>
                  </a:lnTo>
                  <a:lnTo>
                    <a:pt x="548" y="1712"/>
                  </a:lnTo>
                  <a:lnTo>
                    <a:pt x="521" y="1818"/>
                  </a:lnTo>
                  <a:lnTo>
                    <a:pt x="504" y="1871"/>
                  </a:lnTo>
                  <a:lnTo>
                    <a:pt x="486" y="1915"/>
                  </a:lnTo>
                  <a:lnTo>
                    <a:pt x="451" y="1968"/>
                  </a:lnTo>
                  <a:lnTo>
                    <a:pt x="415" y="2013"/>
                  </a:lnTo>
                  <a:lnTo>
                    <a:pt x="380" y="2048"/>
                  </a:lnTo>
                  <a:lnTo>
                    <a:pt x="336" y="2083"/>
                  </a:lnTo>
                  <a:lnTo>
                    <a:pt x="239" y="2154"/>
                  </a:lnTo>
                  <a:lnTo>
                    <a:pt x="133" y="2198"/>
                  </a:lnTo>
                  <a:lnTo>
                    <a:pt x="0" y="2048"/>
                  </a:lnTo>
                  <a:lnTo>
                    <a:pt x="88" y="1995"/>
                  </a:lnTo>
                  <a:lnTo>
                    <a:pt x="159" y="1924"/>
                  </a:lnTo>
                  <a:lnTo>
                    <a:pt x="194" y="1889"/>
                  </a:lnTo>
                  <a:lnTo>
                    <a:pt x="221" y="1845"/>
                  </a:lnTo>
                  <a:lnTo>
                    <a:pt x="247" y="1801"/>
                  </a:lnTo>
                  <a:lnTo>
                    <a:pt x="256" y="1748"/>
                  </a:lnTo>
                  <a:lnTo>
                    <a:pt x="274" y="1651"/>
                  </a:lnTo>
                  <a:lnTo>
                    <a:pt x="274" y="1545"/>
                  </a:lnTo>
                  <a:lnTo>
                    <a:pt x="274" y="1342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Freeform 10"/>
            <p:cNvSpPr>
              <a:spLocks noChangeArrowheads="1"/>
            </p:cNvSpPr>
            <p:nvPr/>
          </p:nvSpPr>
          <p:spPr bwMode="gray">
            <a:xfrm>
              <a:off x="4956175" y="3740150"/>
              <a:ext cx="363538" cy="481013"/>
            </a:xfrm>
            <a:custGeom>
              <a:avLst/>
              <a:gdLst>
                <a:gd name="T0" fmla="*/ 8048277 w 1009"/>
                <a:gd name="T1" fmla="*/ 13781708 h 1334"/>
                <a:gd name="T2" fmla="*/ 45953869 w 1009"/>
                <a:gd name="T3" fmla="*/ 2340161 h 1334"/>
                <a:gd name="T4" fmla="*/ 74642386 w 1009"/>
                <a:gd name="T5" fmla="*/ 0 h 1334"/>
                <a:gd name="T6" fmla="*/ 84897472 w 1009"/>
                <a:gd name="T7" fmla="*/ 1170080 h 1334"/>
                <a:gd name="T8" fmla="*/ 104369274 w 1009"/>
                <a:gd name="T9" fmla="*/ 5720593 h 1334"/>
                <a:gd name="T10" fmla="*/ 116961236 w 1009"/>
                <a:gd name="T11" fmla="*/ 13781708 h 1334"/>
                <a:gd name="T12" fmla="*/ 120466189 w 1009"/>
                <a:gd name="T13" fmla="*/ 18332581 h 1334"/>
                <a:gd name="T14" fmla="*/ 128514466 w 1009"/>
                <a:gd name="T15" fmla="*/ 33284369 h 1334"/>
                <a:gd name="T16" fmla="*/ 130851342 w 1009"/>
                <a:gd name="T17" fmla="*/ 50576678 h 1334"/>
                <a:gd name="T18" fmla="*/ 130851342 w 1009"/>
                <a:gd name="T19" fmla="*/ 169932806 h 1334"/>
                <a:gd name="T20" fmla="*/ 104369274 w 1009"/>
                <a:gd name="T21" fmla="*/ 169932806 h 1334"/>
                <a:gd name="T22" fmla="*/ 100994387 w 1009"/>
                <a:gd name="T23" fmla="*/ 151600586 h 1334"/>
                <a:gd name="T24" fmla="*/ 94114187 w 1009"/>
                <a:gd name="T25" fmla="*/ 157321179 h 1334"/>
                <a:gd name="T26" fmla="*/ 76849195 w 1009"/>
                <a:gd name="T27" fmla="*/ 167592646 h 1334"/>
                <a:gd name="T28" fmla="*/ 67632480 w 1009"/>
                <a:gd name="T29" fmla="*/ 171103247 h 1334"/>
                <a:gd name="T30" fmla="*/ 45953869 w 1009"/>
                <a:gd name="T31" fmla="*/ 173313239 h 1334"/>
                <a:gd name="T32" fmla="*/ 24145192 w 1009"/>
                <a:gd name="T33" fmla="*/ 168762726 h 1334"/>
                <a:gd name="T34" fmla="*/ 16096915 w 1009"/>
                <a:gd name="T35" fmla="*/ 164212213 h 1334"/>
                <a:gd name="T36" fmla="*/ 4543324 w 1009"/>
                <a:gd name="T37" fmla="*/ 151600586 h 1334"/>
                <a:gd name="T38" fmla="*/ 1168438 w 1009"/>
                <a:gd name="T39" fmla="*/ 142369391 h 1334"/>
                <a:gd name="T40" fmla="*/ 0 w 1009"/>
                <a:gd name="T41" fmla="*/ 124036810 h 1334"/>
                <a:gd name="T42" fmla="*/ 2336515 w 1009"/>
                <a:gd name="T43" fmla="*/ 111425183 h 1334"/>
                <a:gd name="T44" fmla="*/ 6880200 w 1009"/>
                <a:gd name="T45" fmla="*/ 98683387 h 1334"/>
                <a:gd name="T46" fmla="*/ 11423524 w 1009"/>
                <a:gd name="T47" fmla="*/ 94132874 h 1334"/>
                <a:gd name="T48" fmla="*/ 19471801 w 1009"/>
                <a:gd name="T49" fmla="*/ 86071759 h 1334"/>
                <a:gd name="T50" fmla="*/ 41280479 w 1009"/>
                <a:gd name="T51" fmla="*/ 75800293 h 1334"/>
                <a:gd name="T52" fmla="*/ 52833709 w 1009"/>
                <a:gd name="T53" fmla="*/ 72289691 h 1334"/>
                <a:gd name="T54" fmla="*/ 74642386 w 1009"/>
                <a:gd name="T55" fmla="*/ 70079339 h 1334"/>
                <a:gd name="T56" fmla="*/ 96320996 w 1009"/>
                <a:gd name="T57" fmla="*/ 70079339 h 1334"/>
                <a:gd name="T58" fmla="*/ 95282625 w 1009"/>
                <a:gd name="T59" fmla="*/ 44856085 h 1334"/>
                <a:gd name="T60" fmla="*/ 91777672 w 1009"/>
                <a:gd name="T61" fmla="*/ 36794970 h 1334"/>
                <a:gd name="T62" fmla="*/ 87233988 w 1009"/>
                <a:gd name="T63" fmla="*/ 32114288 h 1334"/>
                <a:gd name="T64" fmla="*/ 75680757 w 1009"/>
                <a:gd name="T65" fmla="*/ 26393695 h 1334"/>
                <a:gd name="T66" fmla="*/ 68800918 w 1009"/>
                <a:gd name="T67" fmla="*/ 25223254 h 1334"/>
                <a:gd name="T68" fmla="*/ 40112041 w 1009"/>
                <a:gd name="T69" fmla="*/ 27563776 h 1334"/>
                <a:gd name="T70" fmla="*/ 13760039 w 1009"/>
                <a:gd name="T71" fmla="*/ 34454810 h 1334"/>
                <a:gd name="T72" fmla="*/ 8048277 w 1009"/>
                <a:gd name="T73" fmla="*/ 13781708 h 1334"/>
                <a:gd name="T74" fmla="*/ 52833709 w 1009"/>
                <a:gd name="T75" fmla="*/ 95302954 h 1334"/>
                <a:gd name="T76" fmla="*/ 41280479 w 1009"/>
                <a:gd name="T77" fmla="*/ 102193628 h 1334"/>
                <a:gd name="T78" fmla="*/ 35568716 w 1009"/>
                <a:gd name="T79" fmla="*/ 112465094 h 1334"/>
                <a:gd name="T80" fmla="*/ 34400279 w 1009"/>
                <a:gd name="T81" fmla="*/ 119356128 h 1334"/>
                <a:gd name="T82" fmla="*/ 35568716 w 1009"/>
                <a:gd name="T83" fmla="*/ 133137836 h 1334"/>
                <a:gd name="T84" fmla="*/ 39073670 w 1009"/>
                <a:gd name="T85" fmla="*/ 138988598 h 1334"/>
                <a:gd name="T86" fmla="*/ 50497194 w 1009"/>
                <a:gd name="T87" fmla="*/ 146919904 h 1334"/>
                <a:gd name="T88" fmla="*/ 64257233 w 1009"/>
                <a:gd name="T89" fmla="*/ 146919904 h 1334"/>
                <a:gd name="T90" fmla="*/ 73473948 w 1009"/>
                <a:gd name="T91" fmla="*/ 145749824 h 1334"/>
                <a:gd name="T92" fmla="*/ 89440797 w 1009"/>
                <a:gd name="T93" fmla="*/ 136648437 h 1334"/>
                <a:gd name="T94" fmla="*/ 96320996 w 1009"/>
                <a:gd name="T95" fmla="*/ 130927844 h 1334"/>
                <a:gd name="T96" fmla="*/ 96320996 w 1009"/>
                <a:gd name="T97" fmla="*/ 91922522 h 1334"/>
                <a:gd name="T98" fmla="*/ 63089156 w 1009"/>
                <a:gd name="T99" fmla="*/ 92962433 h 133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009" h="1334">
                  <a:moveTo>
                    <a:pt x="62" y="106"/>
                  </a:moveTo>
                  <a:lnTo>
                    <a:pt x="62" y="106"/>
                  </a:lnTo>
                  <a:lnTo>
                    <a:pt x="203" y="53"/>
                  </a:lnTo>
                  <a:lnTo>
                    <a:pt x="354" y="18"/>
                  </a:lnTo>
                  <a:lnTo>
                    <a:pt x="504" y="0"/>
                  </a:lnTo>
                  <a:lnTo>
                    <a:pt x="575" y="0"/>
                  </a:lnTo>
                  <a:lnTo>
                    <a:pt x="654" y="9"/>
                  </a:lnTo>
                  <a:lnTo>
                    <a:pt x="734" y="18"/>
                  </a:lnTo>
                  <a:lnTo>
                    <a:pt x="804" y="44"/>
                  </a:lnTo>
                  <a:lnTo>
                    <a:pt x="875" y="88"/>
                  </a:lnTo>
                  <a:lnTo>
                    <a:pt x="901" y="106"/>
                  </a:lnTo>
                  <a:lnTo>
                    <a:pt x="928" y="141"/>
                  </a:lnTo>
                  <a:lnTo>
                    <a:pt x="963" y="194"/>
                  </a:lnTo>
                  <a:lnTo>
                    <a:pt x="990" y="256"/>
                  </a:lnTo>
                  <a:lnTo>
                    <a:pt x="1008" y="327"/>
                  </a:lnTo>
                  <a:lnTo>
                    <a:pt x="1008" y="389"/>
                  </a:lnTo>
                  <a:lnTo>
                    <a:pt x="1008" y="1307"/>
                  </a:lnTo>
                  <a:lnTo>
                    <a:pt x="804" y="1307"/>
                  </a:lnTo>
                  <a:lnTo>
                    <a:pt x="778" y="1166"/>
                  </a:lnTo>
                  <a:lnTo>
                    <a:pt x="725" y="1210"/>
                  </a:lnTo>
                  <a:lnTo>
                    <a:pt x="663" y="1254"/>
                  </a:lnTo>
                  <a:lnTo>
                    <a:pt x="592" y="1289"/>
                  </a:lnTo>
                  <a:lnTo>
                    <a:pt x="521" y="1316"/>
                  </a:lnTo>
                  <a:lnTo>
                    <a:pt x="442" y="1325"/>
                  </a:lnTo>
                  <a:lnTo>
                    <a:pt x="354" y="1333"/>
                  </a:lnTo>
                  <a:lnTo>
                    <a:pt x="265" y="1316"/>
                  </a:lnTo>
                  <a:lnTo>
                    <a:pt x="186" y="1298"/>
                  </a:lnTo>
                  <a:lnTo>
                    <a:pt x="124" y="1263"/>
                  </a:lnTo>
                  <a:lnTo>
                    <a:pt x="80" y="1219"/>
                  </a:lnTo>
                  <a:lnTo>
                    <a:pt x="35" y="1166"/>
                  </a:lnTo>
                  <a:lnTo>
                    <a:pt x="9" y="1095"/>
                  </a:lnTo>
                  <a:lnTo>
                    <a:pt x="0" y="998"/>
                  </a:lnTo>
                  <a:lnTo>
                    <a:pt x="0" y="954"/>
                  </a:lnTo>
                  <a:lnTo>
                    <a:pt x="0" y="901"/>
                  </a:lnTo>
                  <a:lnTo>
                    <a:pt x="18" y="857"/>
                  </a:lnTo>
                  <a:lnTo>
                    <a:pt x="35" y="804"/>
                  </a:lnTo>
                  <a:lnTo>
                    <a:pt x="53" y="759"/>
                  </a:lnTo>
                  <a:lnTo>
                    <a:pt x="88" y="724"/>
                  </a:lnTo>
                  <a:lnTo>
                    <a:pt x="115" y="689"/>
                  </a:lnTo>
                  <a:lnTo>
                    <a:pt x="150" y="662"/>
                  </a:lnTo>
                  <a:lnTo>
                    <a:pt x="230" y="609"/>
                  </a:lnTo>
                  <a:lnTo>
                    <a:pt x="318" y="583"/>
                  </a:lnTo>
                  <a:lnTo>
                    <a:pt x="407" y="556"/>
                  </a:lnTo>
                  <a:lnTo>
                    <a:pt x="495" y="548"/>
                  </a:lnTo>
                  <a:lnTo>
                    <a:pt x="575" y="539"/>
                  </a:lnTo>
                  <a:lnTo>
                    <a:pt x="742" y="539"/>
                  </a:lnTo>
                  <a:lnTo>
                    <a:pt x="742" y="406"/>
                  </a:lnTo>
                  <a:lnTo>
                    <a:pt x="734" y="345"/>
                  </a:lnTo>
                  <a:lnTo>
                    <a:pt x="725" y="309"/>
                  </a:lnTo>
                  <a:lnTo>
                    <a:pt x="707" y="283"/>
                  </a:lnTo>
                  <a:lnTo>
                    <a:pt x="672" y="247"/>
                  </a:lnTo>
                  <a:lnTo>
                    <a:pt x="628" y="221"/>
                  </a:lnTo>
                  <a:lnTo>
                    <a:pt x="583" y="203"/>
                  </a:lnTo>
                  <a:lnTo>
                    <a:pt x="530" y="194"/>
                  </a:lnTo>
                  <a:lnTo>
                    <a:pt x="424" y="194"/>
                  </a:lnTo>
                  <a:lnTo>
                    <a:pt x="309" y="212"/>
                  </a:lnTo>
                  <a:lnTo>
                    <a:pt x="203" y="239"/>
                  </a:lnTo>
                  <a:lnTo>
                    <a:pt x="106" y="265"/>
                  </a:lnTo>
                  <a:lnTo>
                    <a:pt x="62" y="106"/>
                  </a:lnTo>
                  <a:close/>
                  <a:moveTo>
                    <a:pt x="407" y="733"/>
                  </a:moveTo>
                  <a:lnTo>
                    <a:pt x="407" y="733"/>
                  </a:lnTo>
                  <a:lnTo>
                    <a:pt x="362" y="759"/>
                  </a:lnTo>
                  <a:lnTo>
                    <a:pt x="318" y="786"/>
                  </a:lnTo>
                  <a:lnTo>
                    <a:pt x="292" y="821"/>
                  </a:lnTo>
                  <a:lnTo>
                    <a:pt x="274" y="865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1" y="1069"/>
                  </a:lnTo>
                  <a:lnTo>
                    <a:pt x="345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6" y="1121"/>
                  </a:lnTo>
                  <a:lnTo>
                    <a:pt x="628" y="1086"/>
                  </a:lnTo>
                  <a:lnTo>
                    <a:pt x="689" y="1051"/>
                  </a:lnTo>
                  <a:lnTo>
                    <a:pt x="742" y="1007"/>
                  </a:lnTo>
                  <a:lnTo>
                    <a:pt x="742" y="707"/>
                  </a:lnTo>
                  <a:lnTo>
                    <a:pt x="575" y="707"/>
                  </a:lnTo>
                  <a:lnTo>
                    <a:pt x="486" y="715"/>
                  </a:lnTo>
                  <a:lnTo>
                    <a:pt x="407" y="733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Freeform 11"/>
            <p:cNvSpPr>
              <a:spLocks noChangeArrowheads="1"/>
            </p:cNvSpPr>
            <p:nvPr/>
          </p:nvSpPr>
          <p:spPr bwMode="gray">
            <a:xfrm>
              <a:off x="5818188" y="3740150"/>
              <a:ext cx="363537" cy="481013"/>
            </a:xfrm>
            <a:custGeom>
              <a:avLst/>
              <a:gdLst>
                <a:gd name="T0" fmla="*/ 9234850 w 1008"/>
                <a:gd name="T1" fmla="*/ 13781708 h 1334"/>
                <a:gd name="T2" fmla="*/ 45914579 w 1008"/>
                <a:gd name="T3" fmla="*/ 2340161 h 1334"/>
                <a:gd name="T4" fmla="*/ 75830644 w 1008"/>
                <a:gd name="T5" fmla="*/ 0 h 1334"/>
                <a:gd name="T6" fmla="*/ 86236170 w 1008"/>
                <a:gd name="T7" fmla="*/ 1170080 h 1334"/>
                <a:gd name="T8" fmla="*/ 104576034 w 1008"/>
                <a:gd name="T9" fmla="*/ 5720593 h 1334"/>
                <a:gd name="T10" fmla="*/ 120704743 w 1008"/>
                <a:gd name="T11" fmla="*/ 17292309 h 1334"/>
                <a:gd name="T12" fmla="*/ 126427926 w 1008"/>
                <a:gd name="T13" fmla="*/ 25223254 h 1334"/>
                <a:gd name="T14" fmla="*/ 130980073 w 1008"/>
                <a:gd name="T15" fmla="*/ 43686005 h 1334"/>
                <a:gd name="T16" fmla="*/ 130980073 w 1008"/>
                <a:gd name="T17" fmla="*/ 52787030 h 1334"/>
                <a:gd name="T18" fmla="*/ 130980073 w 1008"/>
                <a:gd name="T19" fmla="*/ 169932806 h 1334"/>
                <a:gd name="T20" fmla="*/ 104576034 w 1008"/>
                <a:gd name="T21" fmla="*/ 169932806 h 1334"/>
                <a:gd name="T22" fmla="*/ 102234683 w 1008"/>
                <a:gd name="T23" fmla="*/ 151600586 h 1334"/>
                <a:gd name="T24" fmla="*/ 81553828 w 1008"/>
                <a:gd name="T25" fmla="*/ 165382294 h 1334"/>
                <a:gd name="T26" fmla="*/ 57490780 w 1008"/>
                <a:gd name="T27" fmla="*/ 172273328 h 1334"/>
                <a:gd name="T28" fmla="*/ 45914579 w 1008"/>
                <a:gd name="T29" fmla="*/ 173313239 h 1334"/>
                <a:gd name="T30" fmla="*/ 28745390 w 1008"/>
                <a:gd name="T31" fmla="*/ 169932806 h 1334"/>
                <a:gd name="T32" fmla="*/ 17169189 w 1008"/>
                <a:gd name="T33" fmla="*/ 164212213 h 1334"/>
                <a:gd name="T34" fmla="*/ 12616681 w 1008"/>
                <a:gd name="T35" fmla="*/ 160701612 h 1334"/>
                <a:gd name="T36" fmla="*/ 5723183 w 1008"/>
                <a:gd name="T37" fmla="*/ 150430145 h 1334"/>
                <a:gd name="T38" fmla="*/ 1170676 w 1008"/>
                <a:gd name="T39" fmla="*/ 138988598 h 1334"/>
                <a:gd name="T40" fmla="*/ 0 w 1008"/>
                <a:gd name="T41" fmla="*/ 126247162 h 1334"/>
                <a:gd name="T42" fmla="*/ 1170676 w 1008"/>
                <a:gd name="T43" fmla="*/ 113635175 h 1334"/>
                <a:gd name="T44" fmla="*/ 4552507 w 1008"/>
                <a:gd name="T45" fmla="*/ 103364069 h 1334"/>
                <a:gd name="T46" fmla="*/ 19510540 w 1008"/>
                <a:gd name="T47" fmla="*/ 86071759 h 1334"/>
                <a:gd name="T48" fmla="*/ 28745390 w 1008"/>
                <a:gd name="T49" fmla="*/ 80350806 h 1334"/>
                <a:gd name="T50" fmla="*/ 44743903 w 1008"/>
                <a:gd name="T51" fmla="*/ 74630213 h 1334"/>
                <a:gd name="T52" fmla="*/ 80383152 w 1008"/>
                <a:gd name="T53" fmla="*/ 70079339 h 1334"/>
                <a:gd name="T54" fmla="*/ 97682176 w 1008"/>
                <a:gd name="T55" fmla="*/ 70079339 h 1334"/>
                <a:gd name="T56" fmla="*/ 96511860 w 1008"/>
                <a:gd name="T57" fmla="*/ 45896357 h 1334"/>
                <a:gd name="T58" fmla="*/ 93130029 w 1008"/>
                <a:gd name="T59" fmla="*/ 37965051 h 1334"/>
                <a:gd name="T60" fmla="*/ 83894818 w 1008"/>
                <a:gd name="T61" fmla="*/ 28733856 h 1334"/>
                <a:gd name="T62" fmla="*/ 71278137 w 1008"/>
                <a:gd name="T63" fmla="*/ 25223254 h 1334"/>
                <a:gd name="T64" fmla="*/ 56320104 w 1008"/>
                <a:gd name="T65" fmla="*/ 25223254 h 1334"/>
                <a:gd name="T66" fmla="*/ 27574714 w 1008"/>
                <a:gd name="T67" fmla="*/ 29903936 h 1334"/>
                <a:gd name="T68" fmla="*/ 13787357 w 1008"/>
                <a:gd name="T69" fmla="*/ 34454810 h 1334"/>
                <a:gd name="T70" fmla="*/ 51767597 w 1008"/>
                <a:gd name="T71" fmla="*/ 96473035 h 1334"/>
                <a:gd name="T72" fmla="*/ 47085255 w 1008"/>
                <a:gd name="T73" fmla="*/ 98683387 h 1334"/>
                <a:gd name="T74" fmla="*/ 37850405 w 1008"/>
                <a:gd name="T75" fmla="*/ 106744501 h 1334"/>
                <a:gd name="T76" fmla="*/ 35639249 w 1008"/>
                <a:gd name="T77" fmla="*/ 111425183 h 1334"/>
                <a:gd name="T78" fmla="*/ 34468573 w 1008"/>
                <a:gd name="T79" fmla="*/ 126247162 h 1334"/>
                <a:gd name="T80" fmla="*/ 39021081 w 1008"/>
                <a:gd name="T81" fmla="*/ 138988598 h 1334"/>
                <a:gd name="T82" fmla="*/ 44743903 w 1008"/>
                <a:gd name="T83" fmla="*/ 143539472 h 1334"/>
                <a:gd name="T84" fmla="*/ 57490780 w 1008"/>
                <a:gd name="T85" fmla="*/ 148089984 h 1334"/>
                <a:gd name="T86" fmla="*/ 64384639 w 1008"/>
                <a:gd name="T87" fmla="*/ 146919904 h 1334"/>
                <a:gd name="T88" fmla="*/ 82724503 w 1008"/>
                <a:gd name="T89" fmla="*/ 141198950 h 1334"/>
                <a:gd name="T90" fmla="*/ 97682176 w 1008"/>
                <a:gd name="T91" fmla="*/ 130927844 h 1334"/>
                <a:gd name="T92" fmla="*/ 97682176 w 1008"/>
                <a:gd name="T93" fmla="*/ 91922522 h 1334"/>
                <a:gd name="T94" fmla="*/ 74659969 w 1008"/>
                <a:gd name="T95" fmla="*/ 91922522 h 1334"/>
                <a:gd name="T96" fmla="*/ 51767597 w 1008"/>
                <a:gd name="T97" fmla="*/ 96473035 h 133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008" h="1334">
                  <a:moveTo>
                    <a:pt x="71" y="106"/>
                  </a:moveTo>
                  <a:lnTo>
                    <a:pt x="71" y="106"/>
                  </a:lnTo>
                  <a:lnTo>
                    <a:pt x="212" y="53"/>
                  </a:lnTo>
                  <a:lnTo>
                    <a:pt x="353" y="18"/>
                  </a:lnTo>
                  <a:lnTo>
                    <a:pt x="504" y="0"/>
                  </a:lnTo>
                  <a:lnTo>
                    <a:pt x="583" y="0"/>
                  </a:lnTo>
                  <a:lnTo>
                    <a:pt x="663" y="9"/>
                  </a:lnTo>
                  <a:lnTo>
                    <a:pt x="733" y="18"/>
                  </a:lnTo>
                  <a:lnTo>
                    <a:pt x="804" y="44"/>
                  </a:lnTo>
                  <a:lnTo>
                    <a:pt x="875" y="80"/>
                  </a:lnTo>
                  <a:lnTo>
                    <a:pt x="928" y="133"/>
                  </a:lnTo>
                  <a:lnTo>
                    <a:pt x="972" y="194"/>
                  </a:lnTo>
                  <a:lnTo>
                    <a:pt x="998" y="265"/>
                  </a:lnTo>
                  <a:lnTo>
                    <a:pt x="1007" y="336"/>
                  </a:lnTo>
                  <a:lnTo>
                    <a:pt x="1007" y="406"/>
                  </a:lnTo>
                  <a:lnTo>
                    <a:pt x="1007" y="1307"/>
                  </a:lnTo>
                  <a:lnTo>
                    <a:pt x="804" y="1307"/>
                  </a:lnTo>
                  <a:lnTo>
                    <a:pt x="786" y="1166"/>
                  </a:lnTo>
                  <a:lnTo>
                    <a:pt x="707" y="1227"/>
                  </a:lnTo>
                  <a:lnTo>
                    <a:pt x="627" y="1272"/>
                  </a:lnTo>
                  <a:lnTo>
                    <a:pt x="539" y="1307"/>
                  </a:lnTo>
                  <a:lnTo>
                    <a:pt x="442" y="1325"/>
                  </a:lnTo>
                  <a:lnTo>
                    <a:pt x="353" y="1333"/>
                  </a:lnTo>
                  <a:lnTo>
                    <a:pt x="265" y="1316"/>
                  </a:lnTo>
                  <a:lnTo>
                    <a:pt x="221" y="1307"/>
                  </a:lnTo>
                  <a:lnTo>
                    <a:pt x="177" y="1289"/>
                  </a:lnTo>
                  <a:lnTo>
                    <a:pt x="132" y="1263"/>
                  </a:lnTo>
                  <a:lnTo>
                    <a:pt x="97" y="1236"/>
                  </a:lnTo>
                  <a:lnTo>
                    <a:pt x="71" y="1201"/>
                  </a:lnTo>
                  <a:lnTo>
                    <a:pt x="44" y="1157"/>
                  </a:lnTo>
                  <a:lnTo>
                    <a:pt x="18" y="1121"/>
                  </a:lnTo>
                  <a:lnTo>
                    <a:pt x="9" y="1069"/>
                  </a:lnTo>
                  <a:lnTo>
                    <a:pt x="0" y="1024"/>
                  </a:lnTo>
                  <a:lnTo>
                    <a:pt x="0" y="971"/>
                  </a:lnTo>
                  <a:lnTo>
                    <a:pt x="9" y="874"/>
                  </a:lnTo>
                  <a:lnTo>
                    <a:pt x="18" y="839"/>
                  </a:lnTo>
                  <a:lnTo>
                    <a:pt x="35" y="795"/>
                  </a:lnTo>
                  <a:lnTo>
                    <a:pt x="88" y="724"/>
                  </a:lnTo>
                  <a:lnTo>
                    <a:pt x="150" y="662"/>
                  </a:lnTo>
                  <a:lnTo>
                    <a:pt x="221" y="618"/>
                  </a:lnTo>
                  <a:lnTo>
                    <a:pt x="283" y="592"/>
                  </a:lnTo>
                  <a:lnTo>
                    <a:pt x="344" y="574"/>
                  </a:lnTo>
                  <a:lnTo>
                    <a:pt x="477" y="548"/>
                  </a:lnTo>
                  <a:lnTo>
                    <a:pt x="618" y="539"/>
                  </a:lnTo>
                  <a:lnTo>
                    <a:pt x="751" y="539"/>
                  </a:lnTo>
                  <a:lnTo>
                    <a:pt x="751" y="415"/>
                  </a:lnTo>
                  <a:lnTo>
                    <a:pt x="742" y="353"/>
                  </a:lnTo>
                  <a:lnTo>
                    <a:pt x="716" y="292"/>
                  </a:lnTo>
                  <a:lnTo>
                    <a:pt x="689" y="247"/>
                  </a:lnTo>
                  <a:lnTo>
                    <a:pt x="645" y="221"/>
                  </a:lnTo>
                  <a:lnTo>
                    <a:pt x="601" y="203"/>
                  </a:lnTo>
                  <a:lnTo>
                    <a:pt x="548" y="194"/>
                  </a:lnTo>
                  <a:lnTo>
                    <a:pt x="433" y="194"/>
                  </a:lnTo>
                  <a:lnTo>
                    <a:pt x="327" y="203"/>
                  </a:lnTo>
                  <a:lnTo>
                    <a:pt x="212" y="230"/>
                  </a:lnTo>
                  <a:lnTo>
                    <a:pt x="106" y="265"/>
                  </a:lnTo>
                  <a:lnTo>
                    <a:pt x="71" y="106"/>
                  </a:lnTo>
                  <a:close/>
                  <a:moveTo>
                    <a:pt x="398" y="742"/>
                  </a:moveTo>
                  <a:lnTo>
                    <a:pt x="398" y="742"/>
                  </a:lnTo>
                  <a:lnTo>
                    <a:pt x="362" y="759"/>
                  </a:lnTo>
                  <a:lnTo>
                    <a:pt x="327" y="786"/>
                  </a:lnTo>
                  <a:lnTo>
                    <a:pt x="291" y="821"/>
                  </a:lnTo>
                  <a:lnTo>
                    <a:pt x="274" y="857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0" y="1069"/>
                  </a:lnTo>
                  <a:lnTo>
                    <a:pt x="344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5" y="1121"/>
                  </a:lnTo>
                  <a:lnTo>
                    <a:pt x="636" y="1086"/>
                  </a:lnTo>
                  <a:lnTo>
                    <a:pt x="698" y="1051"/>
                  </a:lnTo>
                  <a:lnTo>
                    <a:pt x="751" y="1007"/>
                  </a:lnTo>
                  <a:lnTo>
                    <a:pt x="751" y="707"/>
                  </a:lnTo>
                  <a:lnTo>
                    <a:pt x="574" y="707"/>
                  </a:lnTo>
                  <a:lnTo>
                    <a:pt x="486" y="715"/>
                  </a:lnTo>
                  <a:lnTo>
                    <a:pt x="398" y="742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Freeform 12"/>
            <p:cNvSpPr>
              <a:spLocks noChangeArrowheads="1"/>
            </p:cNvSpPr>
            <p:nvPr/>
          </p:nvSpPr>
          <p:spPr bwMode="gray">
            <a:xfrm>
              <a:off x="5376863" y="3746500"/>
              <a:ext cx="400050" cy="465138"/>
            </a:xfrm>
            <a:custGeom>
              <a:avLst/>
              <a:gdLst>
                <a:gd name="T0" fmla="*/ 0 w 1113"/>
                <a:gd name="T1" fmla="*/ 0 h 1290"/>
                <a:gd name="T2" fmla="*/ 0 w 1113"/>
                <a:gd name="T3" fmla="*/ 0 h 1290"/>
                <a:gd name="T4" fmla="*/ 36303190 w 1113"/>
                <a:gd name="T5" fmla="*/ 0 h 1290"/>
                <a:gd name="T6" fmla="*/ 36303190 w 1113"/>
                <a:gd name="T7" fmla="*/ 0 h 1290"/>
                <a:gd name="T8" fmla="*/ 58007609 w 1113"/>
                <a:gd name="T9" fmla="*/ 69946659 h 1290"/>
                <a:gd name="T10" fmla="*/ 58007609 w 1113"/>
                <a:gd name="T11" fmla="*/ 69946659 h 1290"/>
                <a:gd name="T12" fmla="*/ 64854826 w 1113"/>
                <a:gd name="T13" fmla="*/ 91788674 h 1290"/>
                <a:gd name="T14" fmla="*/ 70539275 w 1113"/>
                <a:gd name="T15" fmla="*/ 113630689 h 1290"/>
                <a:gd name="T16" fmla="*/ 70539275 w 1113"/>
                <a:gd name="T17" fmla="*/ 113630689 h 1290"/>
                <a:gd name="T18" fmla="*/ 75190350 w 1113"/>
                <a:gd name="T19" fmla="*/ 133132592 h 1290"/>
                <a:gd name="T20" fmla="*/ 75190350 w 1113"/>
                <a:gd name="T21" fmla="*/ 133132592 h 1290"/>
                <a:gd name="T22" fmla="*/ 85396477 w 1113"/>
                <a:gd name="T23" fmla="*/ 101019680 h 1290"/>
                <a:gd name="T24" fmla="*/ 94569232 w 1113"/>
                <a:gd name="T25" fmla="*/ 67736352 h 1290"/>
                <a:gd name="T26" fmla="*/ 102579218 w 1113"/>
                <a:gd name="T27" fmla="*/ 34453385 h 1290"/>
                <a:gd name="T28" fmla="*/ 108263666 w 1113"/>
                <a:gd name="T29" fmla="*/ 0 h 1290"/>
                <a:gd name="T30" fmla="*/ 108263666 w 1113"/>
                <a:gd name="T31" fmla="*/ 0 h 1290"/>
                <a:gd name="T32" fmla="*/ 143662520 w 1113"/>
                <a:gd name="T33" fmla="*/ 0 h 1290"/>
                <a:gd name="T34" fmla="*/ 143662520 w 1113"/>
                <a:gd name="T35" fmla="*/ 0 h 1290"/>
                <a:gd name="T36" fmla="*/ 134489765 w 1113"/>
                <a:gd name="T37" fmla="*/ 43554224 h 1290"/>
                <a:gd name="T38" fmla="*/ 123120869 w 1113"/>
                <a:gd name="T39" fmla="*/ 86068198 h 1290"/>
                <a:gd name="T40" fmla="*/ 117436061 w 1113"/>
                <a:gd name="T41" fmla="*/ 106740157 h 1290"/>
                <a:gd name="T42" fmla="*/ 109426435 w 1113"/>
                <a:gd name="T43" fmla="*/ 127412115 h 1290"/>
                <a:gd name="T44" fmla="*/ 101416449 w 1113"/>
                <a:gd name="T45" fmla="*/ 146913657 h 1290"/>
                <a:gd name="T46" fmla="*/ 92243694 w 1113"/>
                <a:gd name="T47" fmla="*/ 167585616 h 1290"/>
                <a:gd name="T48" fmla="*/ 92243694 w 1113"/>
                <a:gd name="T49" fmla="*/ 167585616 h 1290"/>
                <a:gd name="T50" fmla="*/ 49997624 w 1113"/>
                <a:gd name="T51" fmla="*/ 167585616 h 1290"/>
                <a:gd name="T52" fmla="*/ 49997624 w 1113"/>
                <a:gd name="T53" fmla="*/ 167585616 h 1290"/>
                <a:gd name="T54" fmla="*/ 0 w 1113"/>
                <a:gd name="T55" fmla="*/ 0 h 129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13" h="1290">
                  <a:moveTo>
                    <a:pt x="0" y="0"/>
                  </a:moveTo>
                  <a:lnTo>
                    <a:pt x="0" y="0"/>
                  </a:lnTo>
                  <a:lnTo>
                    <a:pt x="281" y="0"/>
                  </a:lnTo>
                  <a:lnTo>
                    <a:pt x="449" y="538"/>
                  </a:lnTo>
                  <a:lnTo>
                    <a:pt x="502" y="706"/>
                  </a:lnTo>
                  <a:lnTo>
                    <a:pt x="546" y="874"/>
                  </a:lnTo>
                  <a:lnTo>
                    <a:pt x="582" y="1024"/>
                  </a:lnTo>
                  <a:lnTo>
                    <a:pt x="661" y="777"/>
                  </a:lnTo>
                  <a:lnTo>
                    <a:pt x="732" y="521"/>
                  </a:lnTo>
                  <a:lnTo>
                    <a:pt x="794" y="265"/>
                  </a:lnTo>
                  <a:lnTo>
                    <a:pt x="838" y="0"/>
                  </a:lnTo>
                  <a:lnTo>
                    <a:pt x="1112" y="0"/>
                  </a:lnTo>
                  <a:lnTo>
                    <a:pt x="1041" y="335"/>
                  </a:lnTo>
                  <a:lnTo>
                    <a:pt x="953" y="662"/>
                  </a:lnTo>
                  <a:lnTo>
                    <a:pt x="909" y="821"/>
                  </a:lnTo>
                  <a:lnTo>
                    <a:pt x="847" y="980"/>
                  </a:lnTo>
                  <a:lnTo>
                    <a:pt x="785" y="1130"/>
                  </a:lnTo>
                  <a:lnTo>
                    <a:pt x="714" y="1289"/>
                  </a:lnTo>
                  <a:lnTo>
                    <a:pt x="387" y="1289"/>
                  </a:lnTo>
                  <a:lnTo>
                    <a:pt x="0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Freeform 13"/>
            <p:cNvSpPr>
              <a:spLocks noChangeArrowheads="1"/>
            </p:cNvSpPr>
            <p:nvPr/>
          </p:nvSpPr>
          <p:spPr bwMode="gray">
            <a:xfrm>
              <a:off x="6191250" y="3735388"/>
              <a:ext cx="28575" cy="41275"/>
            </a:xfrm>
            <a:custGeom>
              <a:avLst/>
              <a:gdLst>
                <a:gd name="T0" fmla="*/ 4465558 w 80"/>
                <a:gd name="T1" fmla="*/ 2190087 h 115"/>
                <a:gd name="T2" fmla="*/ 0 w 80"/>
                <a:gd name="T3" fmla="*/ 2190087 h 115"/>
                <a:gd name="T4" fmla="*/ 0 w 80"/>
                <a:gd name="T5" fmla="*/ 0 h 115"/>
                <a:gd name="T6" fmla="*/ 10079117 w 80"/>
                <a:gd name="T7" fmla="*/ 0 h 115"/>
                <a:gd name="T8" fmla="*/ 10079117 w 80"/>
                <a:gd name="T9" fmla="*/ 2190087 h 115"/>
                <a:gd name="T10" fmla="*/ 5613559 w 80"/>
                <a:gd name="T11" fmla="*/ 2190087 h 115"/>
                <a:gd name="T12" fmla="*/ 5613559 w 80"/>
                <a:gd name="T13" fmla="*/ 14685286 h 115"/>
                <a:gd name="T14" fmla="*/ 4465558 w 80"/>
                <a:gd name="T15" fmla="*/ 14685286 h 115"/>
                <a:gd name="T16" fmla="*/ 4465558 w 80"/>
                <a:gd name="T17" fmla="*/ 2190087 h 1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0" h="115">
                  <a:moveTo>
                    <a:pt x="35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79" y="0"/>
                  </a:lnTo>
                  <a:lnTo>
                    <a:pt x="79" y="17"/>
                  </a:lnTo>
                  <a:lnTo>
                    <a:pt x="44" y="17"/>
                  </a:lnTo>
                  <a:lnTo>
                    <a:pt x="44" y="114"/>
                  </a:lnTo>
                  <a:lnTo>
                    <a:pt x="35" y="114"/>
                  </a:lnTo>
                  <a:lnTo>
                    <a:pt x="35" y="17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Freeform 14"/>
            <p:cNvSpPr>
              <a:spLocks noChangeArrowheads="1"/>
            </p:cNvSpPr>
            <p:nvPr/>
          </p:nvSpPr>
          <p:spPr bwMode="gray">
            <a:xfrm>
              <a:off x="6223000" y="3735388"/>
              <a:ext cx="41275" cy="41275"/>
            </a:xfrm>
            <a:custGeom>
              <a:avLst/>
              <a:gdLst>
                <a:gd name="T0" fmla="*/ 12280736 w 116"/>
                <a:gd name="T1" fmla="*/ 7858042 h 115"/>
                <a:gd name="T2" fmla="*/ 12280736 w 116"/>
                <a:gd name="T3" fmla="*/ 7858042 h 115"/>
                <a:gd name="T4" fmla="*/ 12280736 w 116"/>
                <a:gd name="T5" fmla="*/ 2190087 h 115"/>
                <a:gd name="T6" fmla="*/ 12280736 w 116"/>
                <a:gd name="T7" fmla="*/ 2190087 h 115"/>
                <a:gd name="T8" fmla="*/ 12280736 w 116"/>
                <a:gd name="T9" fmla="*/ 2190087 h 115"/>
                <a:gd name="T10" fmla="*/ 10128743 w 116"/>
                <a:gd name="T11" fmla="*/ 7858042 h 115"/>
                <a:gd name="T12" fmla="*/ 7849722 w 116"/>
                <a:gd name="T13" fmla="*/ 14685286 h 115"/>
                <a:gd name="T14" fmla="*/ 6710034 w 116"/>
                <a:gd name="T15" fmla="*/ 14685286 h 115"/>
                <a:gd name="T16" fmla="*/ 4431369 w 116"/>
                <a:gd name="T17" fmla="*/ 7858042 h 115"/>
                <a:gd name="T18" fmla="*/ 4431369 w 116"/>
                <a:gd name="T19" fmla="*/ 7858042 h 115"/>
                <a:gd name="T20" fmla="*/ 2279020 w 116"/>
                <a:gd name="T21" fmla="*/ 2190087 h 115"/>
                <a:gd name="T22" fmla="*/ 2279020 w 116"/>
                <a:gd name="T23" fmla="*/ 2190087 h 115"/>
                <a:gd name="T24" fmla="*/ 2279020 w 116"/>
                <a:gd name="T25" fmla="*/ 2190087 h 115"/>
                <a:gd name="T26" fmla="*/ 2279020 w 116"/>
                <a:gd name="T27" fmla="*/ 7858042 h 115"/>
                <a:gd name="T28" fmla="*/ 2279020 w 116"/>
                <a:gd name="T29" fmla="*/ 14685286 h 115"/>
                <a:gd name="T30" fmla="*/ 0 w 116"/>
                <a:gd name="T31" fmla="*/ 14685286 h 115"/>
                <a:gd name="T32" fmla="*/ 1139332 w 116"/>
                <a:gd name="T33" fmla="*/ 0 h 115"/>
                <a:gd name="T34" fmla="*/ 3418353 w 116"/>
                <a:gd name="T35" fmla="*/ 0 h 115"/>
                <a:gd name="T36" fmla="*/ 5570702 w 116"/>
                <a:gd name="T37" fmla="*/ 6827244 h 115"/>
                <a:gd name="T38" fmla="*/ 5570702 w 116"/>
                <a:gd name="T39" fmla="*/ 6827244 h 115"/>
                <a:gd name="T40" fmla="*/ 6710034 w 116"/>
                <a:gd name="T41" fmla="*/ 12495558 h 115"/>
                <a:gd name="T42" fmla="*/ 6710034 w 116"/>
                <a:gd name="T43" fmla="*/ 12495558 h 115"/>
                <a:gd name="T44" fmla="*/ 6710034 w 116"/>
                <a:gd name="T45" fmla="*/ 12495558 h 115"/>
                <a:gd name="T46" fmla="*/ 8989055 w 116"/>
                <a:gd name="T47" fmla="*/ 6827244 h 115"/>
                <a:gd name="T48" fmla="*/ 11141403 w 116"/>
                <a:gd name="T49" fmla="*/ 0 h 115"/>
                <a:gd name="T50" fmla="*/ 13420424 w 116"/>
                <a:gd name="T51" fmla="*/ 0 h 115"/>
                <a:gd name="T52" fmla="*/ 14559756 w 116"/>
                <a:gd name="T53" fmla="*/ 14685286 h 115"/>
                <a:gd name="T54" fmla="*/ 12280736 w 116"/>
                <a:gd name="T55" fmla="*/ 14685286 h 115"/>
                <a:gd name="T56" fmla="*/ 12280736 w 116"/>
                <a:gd name="T57" fmla="*/ 7858042 h 11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6" h="115">
                  <a:moveTo>
                    <a:pt x="97" y="61"/>
                  </a:moveTo>
                  <a:lnTo>
                    <a:pt x="97" y="61"/>
                  </a:lnTo>
                  <a:lnTo>
                    <a:pt x="97" y="17"/>
                  </a:lnTo>
                  <a:lnTo>
                    <a:pt x="80" y="61"/>
                  </a:lnTo>
                  <a:lnTo>
                    <a:pt x="62" y="114"/>
                  </a:lnTo>
                  <a:lnTo>
                    <a:pt x="53" y="114"/>
                  </a:lnTo>
                  <a:lnTo>
                    <a:pt x="35" y="61"/>
                  </a:lnTo>
                  <a:lnTo>
                    <a:pt x="18" y="17"/>
                  </a:lnTo>
                  <a:lnTo>
                    <a:pt x="18" y="61"/>
                  </a:lnTo>
                  <a:lnTo>
                    <a:pt x="18" y="114"/>
                  </a:lnTo>
                  <a:lnTo>
                    <a:pt x="0" y="114"/>
                  </a:lnTo>
                  <a:lnTo>
                    <a:pt x="9" y="0"/>
                  </a:lnTo>
                  <a:lnTo>
                    <a:pt x="27" y="0"/>
                  </a:lnTo>
                  <a:lnTo>
                    <a:pt x="44" y="53"/>
                  </a:lnTo>
                  <a:lnTo>
                    <a:pt x="53" y="97"/>
                  </a:lnTo>
                  <a:lnTo>
                    <a:pt x="71" y="53"/>
                  </a:lnTo>
                  <a:lnTo>
                    <a:pt x="88" y="0"/>
                  </a:lnTo>
                  <a:lnTo>
                    <a:pt x="106" y="0"/>
                  </a:lnTo>
                  <a:lnTo>
                    <a:pt x="115" y="114"/>
                  </a:lnTo>
                  <a:lnTo>
                    <a:pt x="97" y="114"/>
                  </a:lnTo>
                  <a:lnTo>
                    <a:pt x="97" y="61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7" name="Right Arrow 36"/>
          <p:cNvSpPr/>
          <p:nvPr/>
        </p:nvSpPr>
        <p:spPr>
          <a:xfrm rot="2062409">
            <a:off x="1943361" y="3277237"/>
            <a:ext cx="1444843" cy="390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tangle 13"/>
          <p:cNvSpPr/>
          <p:nvPr/>
        </p:nvSpPr>
        <p:spPr>
          <a:xfrm>
            <a:off x="97145" y="1218180"/>
            <a:ext cx="3499723" cy="20601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run -d</a:t>
            </a:r>
          </a:p>
          <a:p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--name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ApplicationA</a:t>
            </a:r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amis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NodeAppA:latest</a:t>
            </a:r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2" name="Rectangular Callout 41"/>
          <p:cNvSpPr/>
          <p:nvPr/>
        </p:nvSpPr>
        <p:spPr>
          <a:xfrm>
            <a:off x="6141966" y="1218180"/>
            <a:ext cx="2800782" cy="427438"/>
          </a:xfrm>
          <a:prstGeom prst="wedgeRectCallout">
            <a:avLst>
              <a:gd name="adj1" fmla="val -2089"/>
              <a:gd name="adj2" fmla="val -11037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/>
              <a:t>amis</a:t>
            </a:r>
            <a:r>
              <a:rPr lang="nl-NL" dirty="0"/>
              <a:t>/NodeAppA:1.4</a:t>
            </a:r>
          </a:p>
        </p:txBody>
      </p:sp>
      <p:sp>
        <p:nvSpPr>
          <p:cNvPr id="125" name="Rectangular Callout 124"/>
          <p:cNvSpPr/>
          <p:nvPr/>
        </p:nvSpPr>
        <p:spPr>
          <a:xfrm>
            <a:off x="6846076" y="2261298"/>
            <a:ext cx="1282848" cy="189244"/>
          </a:xfrm>
          <a:prstGeom prst="wedgeRectCallout">
            <a:avLst>
              <a:gd name="adj1" fmla="val -59706"/>
              <a:gd name="adj2" fmla="val 99006"/>
            </a:avLst>
          </a:prstGeom>
          <a:solidFill>
            <a:schemeClr val="accent3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/>
              <a:t>ApplicationA</a:t>
            </a:r>
            <a:endParaRPr lang="nl-NL" sz="1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78429-8938-4950-9893-BC0FEB04B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850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Containers using Docker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  <p:sp>
        <p:nvSpPr>
          <p:cNvPr id="7" name="Rectangle 6"/>
          <p:cNvSpPr/>
          <p:nvPr/>
        </p:nvSpPr>
        <p:spPr>
          <a:xfrm>
            <a:off x="2545080" y="1232400"/>
            <a:ext cx="5014809" cy="34150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6" descr="http://blog.vtc.com/wp-content/uploads/2012/09/windows-mac-os-linux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04"/>
          <a:stretch/>
        </p:blipFill>
        <p:spPr bwMode="auto">
          <a:xfrm>
            <a:off x="1304063" y="3970018"/>
            <a:ext cx="2097550" cy="103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4175760" y="1577340"/>
            <a:ext cx="2637592" cy="14275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Rectangle 38"/>
          <p:cNvSpPr/>
          <p:nvPr/>
        </p:nvSpPr>
        <p:spPr>
          <a:xfrm>
            <a:off x="5538422" y="1921413"/>
            <a:ext cx="1207087" cy="3124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Application A</a:t>
            </a:r>
            <a:endParaRPr lang="nl-NL" dirty="0"/>
          </a:p>
        </p:txBody>
      </p:sp>
      <p:pic>
        <p:nvPicPr>
          <p:cNvPr id="47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825" y="2572299"/>
            <a:ext cx="298314" cy="35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Group 102"/>
          <p:cNvGrpSpPr>
            <a:grpSpLocks noChangeAspect="1"/>
          </p:cNvGrpSpPr>
          <p:nvPr/>
        </p:nvGrpSpPr>
        <p:grpSpPr bwMode="auto">
          <a:xfrm>
            <a:off x="6237369" y="2333831"/>
            <a:ext cx="172344" cy="352852"/>
            <a:chOff x="4686300" y="1439863"/>
            <a:chExt cx="1577975" cy="2936875"/>
          </a:xfrm>
        </p:grpSpPr>
        <p:sp>
          <p:nvSpPr>
            <p:cNvPr id="64" name="Freeform 1"/>
            <p:cNvSpPr>
              <a:spLocks noChangeArrowheads="1"/>
            </p:cNvSpPr>
            <p:nvPr/>
          </p:nvSpPr>
          <p:spPr bwMode="gray">
            <a:xfrm>
              <a:off x="5211763" y="1439863"/>
              <a:ext cx="519112" cy="1103312"/>
            </a:xfrm>
            <a:custGeom>
              <a:avLst/>
              <a:gdLst>
                <a:gd name="T0" fmla="*/ 168683281 w 1440"/>
                <a:gd name="T1" fmla="*/ 0 h 3065"/>
                <a:gd name="T2" fmla="*/ 179079581 w 1440"/>
                <a:gd name="T3" fmla="*/ 16067678 h 3065"/>
                <a:gd name="T4" fmla="*/ 184797744 w 1440"/>
                <a:gd name="T5" fmla="*/ 33172434 h 3065"/>
                <a:gd name="T6" fmla="*/ 187007214 w 1440"/>
                <a:gd name="T7" fmla="*/ 51443137 h 3065"/>
                <a:gd name="T8" fmla="*/ 185967548 w 1440"/>
                <a:gd name="T9" fmla="*/ 69843429 h 3065"/>
                <a:gd name="T10" fmla="*/ 183628300 w 1440"/>
                <a:gd name="T11" fmla="*/ 80079933 h 3065"/>
                <a:gd name="T12" fmla="*/ 176740332 w 1440"/>
                <a:gd name="T13" fmla="*/ 99516943 h 3065"/>
                <a:gd name="T14" fmla="*/ 160625870 w 1440"/>
                <a:gd name="T15" fmla="*/ 125821484 h 3065"/>
                <a:gd name="T16" fmla="*/ 148020100 w 1440"/>
                <a:gd name="T17" fmla="*/ 143055470 h 3065"/>
                <a:gd name="T18" fmla="*/ 125018031 w 1440"/>
                <a:gd name="T19" fmla="*/ 165861451 h 3065"/>
                <a:gd name="T20" fmla="*/ 99806492 w 1440"/>
                <a:gd name="T21" fmla="*/ 187630715 h 3065"/>
                <a:gd name="T22" fmla="*/ 71216038 w 1440"/>
                <a:gd name="T23" fmla="*/ 213935617 h 3065"/>
                <a:gd name="T24" fmla="*/ 52892105 w 1440"/>
                <a:gd name="T25" fmla="*/ 235704880 h 3065"/>
                <a:gd name="T26" fmla="*/ 47044165 w 1440"/>
                <a:gd name="T27" fmla="*/ 243738719 h 3065"/>
                <a:gd name="T28" fmla="*/ 41326002 w 1440"/>
                <a:gd name="T29" fmla="*/ 258510861 h 3065"/>
                <a:gd name="T30" fmla="*/ 37947087 w 1440"/>
                <a:gd name="T31" fmla="*/ 273412233 h 3065"/>
                <a:gd name="T32" fmla="*/ 37947087 w 1440"/>
                <a:gd name="T33" fmla="*/ 289480271 h 3065"/>
                <a:gd name="T34" fmla="*/ 41326002 w 1440"/>
                <a:gd name="T35" fmla="*/ 305418360 h 3065"/>
                <a:gd name="T36" fmla="*/ 47044165 w 1440"/>
                <a:gd name="T37" fmla="*/ 316951120 h 3065"/>
                <a:gd name="T38" fmla="*/ 67707346 w 1440"/>
                <a:gd name="T39" fmla="*/ 351289501 h 3065"/>
                <a:gd name="T40" fmla="*/ 89539971 w 1440"/>
                <a:gd name="T41" fmla="*/ 385498653 h 3065"/>
                <a:gd name="T42" fmla="*/ 96297439 w 1440"/>
                <a:gd name="T43" fmla="*/ 397031053 h 3065"/>
                <a:gd name="T44" fmla="*/ 48213608 w 1440"/>
                <a:gd name="T45" fmla="*/ 351289501 h 3065"/>
                <a:gd name="T46" fmla="*/ 35607839 w 1440"/>
                <a:gd name="T47" fmla="*/ 337554077 h 3065"/>
                <a:gd name="T48" fmla="*/ 14945018 w 1440"/>
                <a:gd name="T49" fmla="*/ 310083228 h 3065"/>
                <a:gd name="T50" fmla="*/ 6887607 w 1440"/>
                <a:gd name="T51" fmla="*/ 295181856 h 3065"/>
                <a:gd name="T52" fmla="*/ 0 w 1440"/>
                <a:gd name="T53" fmla="*/ 271079979 h 3065"/>
                <a:gd name="T54" fmla="*/ 1169444 w 1440"/>
                <a:gd name="T55" fmla="*/ 252809276 h 3065"/>
                <a:gd name="T56" fmla="*/ 2339248 w 1440"/>
                <a:gd name="T57" fmla="*/ 247107691 h 3065"/>
                <a:gd name="T58" fmla="*/ 13775214 w 1440"/>
                <a:gd name="T59" fmla="*/ 225338427 h 3065"/>
                <a:gd name="T60" fmla="*/ 31059480 w 1440"/>
                <a:gd name="T61" fmla="*/ 205901417 h 3065"/>
                <a:gd name="T62" fmla="*/ 42495806 w 1440"/>
                <a:gd name="T63" fmla="*/ 194498607 h 3065"/>
                <a:gd name="T64" fmla="*/ 82652003 w 1440"/>
                <a:gd name="T65" fmla="*/ 162492480 h 3065"/>
                <a:gd name="T66" fmla="*/ 121639117 w 1440"/>
                <a:gd name="T67" fmla="*/ 130486352 h 3065"/>
                <a:gd name="T68" fmla="*/ 133075082 w 1440"/>
                <a:gd name="T69" fmla="*/ 117787645 h 3065"/>
                <a:gd name="T70" fmla="*/ 156077512 w 1440"/>
                <a:gd name="T71" fmla="*/ 89280079 h 3065"/>
                <a:gd name="T72" fmla="*/ 164134563 w 1440"/>
                <a:gd name="T73" fmla="*/ 72046094 h 3065"/>
                <a:gd name="T74" fmla="*/ 169852725 w 1440"/>
                <a:gd name="T75" fmla="*/ 53775391 h 3065"/>
                <a:gd name="T76" fmla="*/ 172191974 w 1440"/>
                <a:gd name="T77" fmla="*/ 41206273 h 3065"/>
                <a:gd name="T78" fmla="*/ 171022530 w 1440"/>
                <a:gd name="T79" fmla="*/ 13735424 h 306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440" h="3065">
                  <a:moveTo>
                    <a:pt x="1298" y="0"/>
                  </a:moveTo>
                  <a:lnTo>
                    <a:pt x="1298" y="0"/>
                  </a:lnTo>
                  <a:lnTo>
                    <a:pt x="1342" y="53"/>
                  </a:lnTo>
                  <a:lnTo>
                    <a:pt x="1378" y="124"/>
                  </a:lnTo>
                  <a:lnTo>
                    <a:pt x="1404" y="185"/>
                  </a:lnTo>
                  <a:lnTo>
                    <a:pt x="1422" y="256"/>
                  </a:lnTo>
                  <a:lnTo>
                    <a:pt x="1439" y="327"/>
                  </a:lnTo>
                  <a:lnTo>
                    <a:pt x="1439" y="397"/>
                  </a:lnTo>
                  <a:lnTo>
                    <a:pt x="1439" y="468"/>
                  </a:lnTo>
                  <a:lnTo>
                    <a:pt x="1431" y="539"/>
                  </a:lnTo>
                  <a:lnTo>
                    <a:pt x="1413" y="618"/>
                  </a:lnTo>
                  <a:lnTo>
                    <a:pt x="1386" y="697"/>
                  </a:lnTo>
                  <a:lnTo>
                    <a:pt x="1360" y="768"/>
                  </a:lnTo>
                  <a:lnTo>
                    <a:pt x="1316" y="839"/>
                  </a:lnTo>
                  <a:lnTo>
                    <a:pt x="1236" y="971"/>
                  </a:lnTo>
                  <a:lnTo>
                    <a:pt x="1139" y="1104"/>
                  </a:lnTo>
                  <a:lnTo>
                    <a:pt x="1051" y="1192"/>
                  </a:lnTo>
                  <a:lnTo>
                    <a:pt x="962" y="1280"/>
                  </a:lnTo>
                  <a:lnTo>
                    <a:pt x="768" y="1448"/>
                  </a:lnTo>
                  <a:lnTo>
                    <a:pt x="654" y="1545"/>
                  </a:lnTo>
                  <a:lnTo>
                    <a:pt x="548" y="1651"/>
                  </a:lnTo>
                  <a:lnTo>
                    <a:pt x="442" y="1757"/>
                  </a:lnTo>
                  <a:lnTo>
                    <a:pt x="407" y="1819"/>
                  </a:lnTo>
                  <a:lnTo>
                    <a:pt x="362" y="1881"/>
                  </a:lnTo>
                  <a:lnTo>
                    <a:pt x="336" y="1934"/>
                  </a:lnTo>
                  <a:lnTo>
                    <a:pt x="318" y="1995"/>
                  </a:lnTo>
                  <a:lnTo>
                    <a:pt x="301" y="2057"/>
                  </a:lnTo>
                  <a:lnTo>
                    <a:pt x="292" y="2110"/>
                  </a:lnTo>
                  <a:lnTo>
                    <a:pt x="292" y="2172"/>
                  </a:lnTo>
                  <a:lnTo>
                    <a:pt x="292" y="2234"/>
                  </a:lnTo>
                  <a:lnTo>
                    <a:pt x="301" y="2296"/>
                  </a:lnTo>
                  <a:lnTo>
                    <a:pt x="318" y="2357"/>
                  </a:lnTo>
                  <a:lnTo>
                    <a:pt x="362" y="2446"/>
                  </a:lnTo>
                  <a:lnTo>
                    <a:pt x="407" y="2543"/>
                  </a:lnTo>
                  <a:lnTo>
                    <a:pt x="521" y="2711"/>
                  </a:lnTo>
                  <a:lnTo>
                    <a:pt x="636" y="2887"/>
                  </a:lnTo>
                  <a:lnTo>
                    <a:pt x="689" y="2975"/>
                  </a:lnTo>
                  <a:lnTo>
                    <a:pt x="741" y="3064"/>
                  </a:lnTo>
                  <a:lnTo>
                    <a:pt x="548" y="2887"/>
                  </a:lnTo>
                  <a:lnTo>
                    <a:pt x="371" y="2711"/>
                  </a:lnTo>
                  <a:lnTo>
                    <a:pt x="274" y="2605"/>
                  </a:lnTo>
                  <a:lnTo>
                    <a:pt x="194" y="2507"/>
                  </a:lnTo>
                  <a:lnTo>
                    <a:pt x="115" y="2393"/>
                  </a:lnTo>
                  <a:lnTo>
                    <a:pt x="53" y="2278"/>
                  </a:lnTo>
                  <a:lnTo>
                    <a:pt x="18" y="2190"/>
                  </a:lnTo>
                  <a:lnTo>
                    <a:pt x="0" y="2092"/>
                  </a:lnTo>
                  <a:lnTo>
                    <a:pt x="0" y="1995"/>
                  </a:lnTo>
                  <a:lnTo>
                    <a:pt x="9" y="1951"/>
                  </a:lnTo>
                  <a:lnTo>
                    <a:pt x="18" y="1907"/>
                  </a:lnTo>
                  <a:lnTo>
                    <a:pt x="53" y="1819"/>
                  </a:lnTo>
                  <a:lnTo>
                    <a:pt x="106" y="1739"/>
                  </a:lnTo>
                  <a:lnTo>
                    <a:pt x="168" y="1660"/>
                  </a:lnTo>
                  <a:lnTo>
                    <a:pt x="239" y="1589"/>
                  </a:lnTo>
                  <a:lnTo>
                    <a:pt x="327" y="1501"/>
                  </a:lnTo>
                  <a:lnTo>
                    <a:pt x="424" y="1413"/>
                  </a:lnTo>
                  <a:lnTo>
                    <a:pt x="636" y="1254"/>
                  </a:lnTo>
                  <a:lnTo>
                    <a:pt x="839" y="1086"/>
                  </a:lnTo>
                  <a:lnTo>
                    <a:pt x="936" y="1007"/>
                  </a:lnTo>
                  <a:lnTo>
                    <a:pt x="1024" y="909"/>
                  </a:lnTo>
                  <a:lnTo>
                    <a:pt x="1121" y="803"/>
                  </a:lnTo>
                  <a:lnTo>
                    <a:pt x="1201" y="689"/>
                  </a:lnTo>
                  <a:lnTo>
                    <a:pt x="1236" y="618"/>
                  </a:lnTo>
                  <a:lnTo>
                    <a:pt x="1263" y="556"/>
                  </a:lnTo>
                  <a:lnTo>
                    <a:pt x="1289" y="486"/>
                  </a:lnTo>
                  <a:lnTo>
                    <a:pt x="1307" y="415"/>
                  </a:lnTo>
                  <a:lnTo>
                    <a:pt x="1325" y="318"/>
                  </a:lnTo>
                  <a:lnTo>
                    <a:pt x="1325" y="212"/>
                  </a:lnTo>
                  <a:lnTo>
                    <a:pt x="1316" y="106"/>
                  </a:lnTo>
                  <a:lnTo>
                    <a:pt x="1298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Freeform 2"/>
            <p:cNvSpPr>
              <a:spLocks noChangeArrowheads="1"/>
            </p:cNvSpPr>
            <p:nvPr/>
          </p:nvSpPr>
          <p:spPr bwMode="gray">
            <a:xfrm>
              <a:off x="5478463" y="1849438"/>
              <a:ext cx="446087" cy="763587"/>
            </a:xfrm>
            <a:custGeom>
              <a:avLst/>
              <a:gdLst>
                <a:gd name="T0" fmla="*/ 45962095 w 1238"/>
                <a:gd name="T1" fmla="*/ 53838646 h 2120"/>
                <a:gd name="T2" fmla="*/ 72319062 w 1238"/>
                <a:gd name="T3" fmla="*/ 36584101 h 2120"/>
                <a:gd name="T4" fmla="*/ 101013122 w 1238"/>
                <a:gd name="T5" fmla="*/ 21795006 h 2120"/>
                <a:gd name="T6" fmla="*/ 160608255 w 1238"/>
                <a:gd name="T7" fmla="*/ 0 h 2120"/>
                <a:gd name="T8" fmla="*/ 112438787 w 1238"/>
                <a:gd name="T9" fmla="*/ 30875928 h 2120"/>
                <a:gd name="T10" fmla="*/ 78032075 w 1238"/>
                <a:gd name="T11" fmla="*/ 56173710 h 2120"/>
                <a:gd name="T12" fmla="*/ 67774956 w 1238"/>
                <a:gd name="T13" fmla="*/ 66422344 h 2120"/>
                <a:gd name="T14" fmla="*/ 52843653 w 1238"/>
                <a:gd name="T15" fmla="*/ 81341465 h 2120"/>
                <a:gd name="T16" fmla="*/ 43625002 w 1238"/>
                <a:gd name="T17" fmla="*/ 100801408 h 2120"/>
                <a:gd name="T18" fmla="*/ 41288271 w 1238"/>
                <a:gd name="T19" fmla="*/ 108844644 h 2120"/>
                <a:gd name="T20" fmla="*/ 42456817 w 1238"/>
                <a:gd name="T21" fmla="*/ 123634100 h 2120"/>
                <a:gd name="T22" fmla="*/ 45962095 w 1238"/>
                <a:gd name="T23" fmla="*/ 131677337 h 2120"/>
                <a:gd name="T24" fmla="*/ 59724852 w 1238"/>
                <a:gd name="T25" fmla="*/ 154640054 h 2120"/>
                <a:gd name="T26" fmla="*/ 74656155 w 1238"/>
                <a:gd name="T27" fmla="*/ 177472746 h 2120"/>
                <a:gd name="T28" fmla="*/ 78032075 w 1238"/>
                <a:gd name="T29" fmla="*/ 183310585 h 2120"/>
                <a:gd name="T30" fmla="*/ 82705899 w 1238"/>
                <a:gd name="T31" fmla="*/ 199267392 h 2120"/>
                <a:gd name="T32" fmla="*/ 80369167 w 1238"/>
                <a:gd name="T33" fmla="*/ 216521937 h 2120"/>
                <a:gd name="T34" fmla="*/ 78032075 w 1238"/>
                <a:gd name="T35" fmla="*/ 222230110 h 2120"/>
                <a:gd name="T36" fmla="*/ 69981970 w 1238"/>
                <a:gd name="T37" fmla="*/ 237149232 h 2120"/>
                <a:gd name="T38" fmla="*/ 58556305 w 1238"/>
                <a:gd name="T39" fmla="*/ 249732929 h 2120"/>
                <a:gd name="T40" fmla="*/ 31031152 w 1238"/>
                <a:gd name="T41" fmla="*/ 270360224 h 2120"/>
                <a:gd name="T42" fmla="*/ 27525514 w 1238"/>
                <a:gd name="T43" fmla="*/ 273733333 h 2120"/>
                <a:gd name="T44" fmla="*/ 24149594 w 1238"/>
                <a:gd name="T45" fmla="*/ 274901045 h 2120"/>
                <a:gd name="T46" fmla="*/ 33367884 w 1238"/>
                <a:gd name="T47" fmla="*/ 265690097 h 2120"/>
                <a:gd name="T48" fmla="*/ 42456817 w 1238"/>
                <a:gd name="T49" fmla="*/ 248565578 h 2120"/>
                <a:gd name="T50" fmla="*/ 45962095 w 1238"/>
                <a:gd name="T51" fmla="*/ 235981520 h 2120"/>
                <a:gd name="T52" fmla="*/ 45962095 w 1238"/>
                <a:gd name="T53" fmla="*/ 230273347 h 2120"/>
                <a:gd name="T54" fmla="*/ 41288271 w 1238"/>
                <a:gd name="T55" fmla="*/ 211851450 h 2120"/>
                <a:gd name="T56" fmla="*/ 29862606 w 1238"/>
                <a:gd name="T57" fmla="*/ 195894643 h 2120"/>
                <a:gd name="T58" fmla="*/ 17268395 w 1238"/>
                <a:gd name="T59" fmla="*/ 179807810 h 2120"/>
                <a:gd name="T60" fmla="*/ 8049744 w 1238"/>
                <a:gd name="T61" fmla="*/ 161515579 h 2120"/>
                <a:gd name="T62" fmla="*/ 1168546 w 1238"/>
                <a:gd name="T63" fmla="*/ 140888285 h 2120"/>
                <a:gd name="T64" fmla="*/ 1168546 w 1238"/>
                <a:gd name="T65" fmla="*/ 120260990 h 2120"/>
                <a:gd name="T66" fmla="*/ 2337092 w 1238"/>
                <a:gd name="T67" fmla="*/ 110012356 h 2120"/>
                <a:gd name="T68" fmla="*/ 10386837 w 1238"/>
                <a:gd name="T69" fmla="*/ 91590460 h 2120"/>
                <a:gd name="T70" fmla="*/ 22981047 w 1238"/>
                <a:gd name="T71" fmla="*/ 74465941 h 2120"/>
                <a:gd name="T72" fmla="*/ 37912350 w 1238"/>
                <a:gd name="T73" fmla="*/ 59546819 h 212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38" h="2120">
                  <a:moveTo>
                    <a:pt x="354" y="415"/>
                  </a:moveTo>
                  <a:lnTo>
                    <a:pt x="354" y="415"/>
                  </a:lnTo>
                  <a:lnTo>
                    <a:pt x="451" y="344"/>
                  </a:lnTo>
                  <a:lnTo>
                    <a:pt x="557" y="282"/>
                  </a:lnTo>
                  <a:lnTo>
                    <a:pt x="672" y="221"/>
                  </a:lnTo>
                  <a:lnTo>
                    <a:pt x="778" y="168"/>
                  </a:lnTo>
                  <a:lnTo>
                    <a:pt x="1008" y="79"/>
                  </a:lnTo>
                  <a:lnTo>
                    <a:pt x="1237" y="0"/>
                  </a:lnTo>
                  <a:lnTo>
                    <a:pt x="866" y="238"/>
                  </a:lnTo>
                  <a:lnTo>
                    <a:pt x="690" y="371"/>
                  </a:lnTo>
                  <a:lnTo>
                    <a:pt x="601" y="433"/>
                  </a:lnTo>
                  <a:lnTo>
                    <a:pt x="522" y="512"/>
                  </a:lnTo>
                  <a:lnTo>
                    <a:pt x="460" y="565"/>
                  </a:lnTo>
                  <a:lnTo>
                    <a:pt x="407" y="627"/>
                  </a:lnTo>
                  <a:lnTo>
                    <a:pt x="363" y="697"/>
                  </a:lnTo>
                  <a:lnTo>
                    <a:pt x="336" y="777"/>
                  </a:lnTo>
                  <a:lnTo>
                    <a:pt x="318" y="839"/>
                  </a:lnTo>
                  <a:lnTo>
                    <a:pt x="318" y="892"/>
                  </a:lnTo>
                  <a:lnTo>
                    <a:pt x="327" y="953"/>
                  </a:lnTo>
                  <a:lnTo>
                    <a:pt x="354" y="1015"/>
                  </a:lnTo>
                  <a:lnTo>
                    <a:pt x="398" y="1104"/>
                  </a:lnTo>
                  <a:lnTo>
                    <a:pt x="460" y="1192"/>
                  </a:lnTo>
                  <a:lnTo>
                    <a:pt x="522" y="1280"/>
                  </a:lnTo>
                  <a:lnTo>
                    <a:pt x="575" y="1368"/>
                  </a:lnTo>
                  <a:lnTo>
                    <a:pt x="601" y="1413"/>
                  </a:lnTo>
                  <a:lnTo>
                    <a:pt x="619" y="1448"/>
                  </a:lnTo>
                  <a:lnTo>
                    <a:pt x="637" y="1536"/>
                  </a:lnTo>
                  <a:lnTo>
                    <a:pt x="628" y="1624"/>
                  </a:lnTo>
                  <a:lnTo>
                    <a:pt x="619" y="1669"/>
                  </a:lnTo>
                  <a:lnTo>
                    <a:pt x="601" y="1713"/>
                  </a:lnTo>
                  <a:lnTo>
                    <a:pt x="575" y="1775"/>
                  </a:lnTo>
                  <a:lnTo>
                    <a:pt x="539" y="1828"/>
                  </a:lnTo>
                  <a:lnTo>
                    <a:pt x="495" y="1881"/>
                  </a:lnTo>
                  <a:lnTo>
                    <a:pt x="451" y="1925"/>
                  </a:lnTo>
                  <a:lnTo>
                    <a:pt x="354" y="2013"/>
                  </a:lnTo>
                  <a:lnTo>
                    <a:pt x="239" y="2084"/>
                  </a:lnTo>
                  <a:lnTo>
                    <a:pt x="212" y="2110"/>
                  </a:lnTo>
                  <a:lnTo>
                    <a:pt x="204" y="2119"/>
                  </a:lnTo>
                  <a:lnTo>
                    <a:pt x="186" y="2119"/>
                  </a:lnTo>
                  <a:lnTo>
                    <a:pt x="257" y="2048"/>
                  </a:lnTo>
                  <a:lnTo>
                    <a:pt x="310" y="1969"/>
                  </a:lnTo>
                  <a:lnTo>
                    <a:pt x="327" y="1916"/>
                  </a:lnTo>
                  <a:lnTo>
                    <a:pt x="345" y="1872"/>
                  </a:lnTo>
                  <a:lnTo>
                    <a:pt x="354" y="1819"/>
                  </a:lnTo>
                  <a:lnTo>
                    <a:pt x="354" y="1775"/>
                  </a:lnTo>
                  <a:lnTo>
                    <a:pt x="345" y="1695"/>
                  </a:lnTo>
                  <a:lnTo>
                    <a:pt x="318" y="1633"/>
                  </a:lnTo>
                  <a:lnTo>
                    <a:pt x="274" y="1572"/>
                  </a:lnTo>
                  <a:lnTo>
                    <a:pt x="230" y="1510"/>
                  </a:lnTo>
                  <a:lnTo>
                    <a:pt x="133" y="1386"/>
                  </a:lnTo>
                  <a:lnTo>
                    <a:pt x="98" y="1315"/>
                  </a:lnTo>
                  <a:lnTo>
                    <a:pt x="62" y="1245"/>
                  </a:lnTo>
                  <a:lnTo>
                    <a:pt x="36" y="1165"/>
                  </a:lnTo>
                  <a:lnTo>
                    <a:pt x="9" y="1086"/>
                  </a:lnTo>
                  <a:lnTo>
                    <a:pt x="0" y="1006"/>
                  </a:lnTo>
                  <a:lnTo>
                    <a:pt x="9" y="927"/>
                  </a:lnTo>
                  <a:lnTo>
                    <a:pt x="18" y="848"/>
                  </a:lnTo>
                  <a:lnTo>
                    <a:pt x="45" y="777"/>
                  </a:lnTo>
                  <a:lnTo>
                    <a:pt x="80" y="706"/>
                  </a:lnTo>
                  <a:lnTo>
                    <a:pt x="124" y="636"/>
                  </a:lnTo>
                  <a:lnTo>
                    <a:pt x="177" y="574"/>
                  </a:lnTo>
                  <a:lnTo>
                    <a:pt x="230" y="512"/>
                  </a:lnTo>
                  <a:lnTo>
                    <a:pt x="292" y="459"/>
                  </a:lnTo>
                  <a:lnTo>
                    <a:pt x="354" y="415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Freeform 3"/>
            <p:cNvSpPr>
              <a:spLocks noChangeArrowheads="1"/>
            </p:cNvSpPr>
            <p:nvPr/>
          </p:nvSpPr>
          <p:spPr bwMode="gray">
            <a:xfrm>
              <a:off x="5897563" y="2530475"/>
              <a:ext cx="322262" cy="393700"/>
            </a:xfrm>
            <a:custGeom>
              <a:avLst/>
              <a:gdLst>
                <a:gd name="T0" fmla="*/ 16018551 w 893"/>
                <a:gd name="T1" fmla="*/ 12539435 h 1095"/>
                <a:gd name="T2" fmla="*/ 29953044 w 893"/>
                <a:gd name="T3" fmla="*/ 3490447 h 1095"/>
                <a:gd name="T4" fmla="*/ 45971595 w 893"/>
                <a:gd name="T5" fmla="*/ 0 h 1095"/>
                <a:gd name="T6" fmla="*/ 54045827 w 893"/>
                <a:gd name="T7" fmla="*/ 0 h 1095"/>
                <a:gd name="T8" fmla="*/ 67850406 w 893"/>
                <a:gd name="T9" fmla="*/ 0 h 1095"/>
                <a:gd name="T10" fmla="*/ 81654984 w 893"/>
                <a:gd name="T11" fmla="*/ 4653929 h 1095"/>
                <a:gd name="T12" fmla="*/ 94287438 w 893"/>
                <a:gd name="T13" fmla="*/ 10341546 h 1095"/>
                <a:gd name="T14" fmla="*/ 100147698 w 893"/>
                <a:gd name="T15" fmla="*/ 14866040 h 1095"/>
                <a:gd name="T16" fmla="*/ 107050168 w 893"/>
                <a:gd name="T17" fmla="*/ 24044463 h 1095"/>
                <a:gd name="T18" fmla="*/ 112780152 w 893"/>
                <a:gd name="T19" fmla="*/ 34256934 h 1095"/>
                <a:gd name="T20" fmla="*/ 114994124 w 893"/>
                <a:gd name="T21" fmla="*/ 45761962 h 1095"/>
                <a:gd name="T22" fmla="*/ 114994124 w 893"/>
                <a:gd name="T23" fmla="*/ 57137915 h 1095"/>
                <a:gd name="T24" fmla="*/ 113952276 w 893"/>
                <a:gd name="T25" fmla="*/ 63989373 h 1095"/>
                <a:gd name="T26" fmla="*/ 109264140 w 893"/>
                <a:gd name="T27" fmla="*/ 76528808 h 1095"/>
                <a:gd name="T28" fmla="*/ 96631686 w 893"/>
                <a:gd name="T29" fmla="*/ 92429255 h 1095"/>
                <a:gd name="T30" fmla="*/ 86343481 w 893"/>
                <a:gd name="T31" fmla="*/ 102770801 h 1095"/>
                <a:gd name="T32" fmla="*/ 66678281 w 893"/>
                <a:gd name="T33" fmla="*/ 115310236 h 1095"/>
                <a:gd name="T34" fmla="*/ 44799470 w 893"/>
                <a:gd name="T35" fmla="*/ 126686188 h 1095"/>
                <a:gd name="T36" fmla="*/ 0 w 893"/>
                <a:gd name="T37" fmla="*/ 141422793 h 1095"/>
                <a:gd name="T38" fmla="*/ 5730345 w 893"/>
                <a:gd name="T39" fmla="*/ 136898299 h 1095"/>
                <a:gd name="T40" fmla="*/ 23050935 w 893"/>
                <a:gd name="T41" fmla="*/ 126686188 h 1095"/>
                <a:gd name="T42" fmla="*/ 55217952 w 893"/>
                <a:gd name="T43" fmla="*/ 102770801 h 1095"/>
                <a:gd name="T44" fmla="*/ 70194654 w 893"/>
                <a:gd name="T45" fmla="*/ 89067884 h 1095"/>
                <a:gd name="T46" fmla="*/ 77096763 w 893"/>
                <a:gd name="T47" fmla="*/ 78855413 h 1095"/>
                <a:gd name="T48" fmla="*/ 83999232 w 893"/>
                <a:gd name="T49" fmla="*/ 61662409 h 1095"/>
                <a:gd name="T50" fmla="*/ 86343481 w 893"/>
                <a:gd name="T51" fmla="*/ 49122974 h 1095"/>
                <a:gd name="T52" fmla="*/ 85171357 w 893"/>
                <a:gd name="T53" fmla="*/ 43435357 h 1095"/>
                <a:gd name="T54" fmla="*/ 79441011 w 893"/>
                <a:gd name="T55" fmla="*/ 29732440 h 1095"/>
                <a:gd name="T56" fmla="*/ 70194654 w 893"/>
                <a:gd name="T57" fmla="*/ 18356487 h 1095"/>
                <a:gd name="T58" fmla="*/ 57562200 w 893"/>
                <a:gd name="T59" fmla="*/ 11505029 h 1095"/>
                <a:gd name="T60" fmla="*/ 42585498 w 893"/>
                <a:gd name="T61" fmla="*/ 8014941 h 1095"/>
                <a:gd name="T62" fmla="*/ 36855513 w 893"/>
                <a:gd name="T63" fmla="*/ 8014941 h 1095"/>
                <a:gd name="T64" fmla="*/ 16018551 w 893"/>
                <a:gd name="T65" fmla="*/ 12539435 h 10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893" h="1095">
                  <a:moveTo>
                    <a:pt x="123" y="97"/>
                  </a:moveTo>
                  <a:lnTo>
                    <a:pt x="123" y="97"/>
                  </a:lnTo>
                  <a:lnTo>
                    <a:pt x="177" y="53"/>
                  </a:lnTo>
                  <a:lnTo>
                    <a:pt x="230" y="27"/>
                  </a:lnTo>
                  <a:lnTo>
                    <a:pt x="291" y="9"/>
                  </a:lnTo>
                  <a:lnTo>
                    <a:pt x="353" y="0"/>
                  </a:lnTo>
                  <a:lnTo>
                    <a:pt x="415" y="0"/>
                  </a:lnTo>
                  <a:lnTo>
                    <a:pt x="468" y="0"/>
                  </a:lnTo>
                  <a:lnTo>
                    <a:pt x="521" y="0"/>
                  </a:lnTo>
                  <a:lnTo>
                    <a:pt x="574" y="18"/>
                  </a:lnTo>
                  <a:lnTo>
                    <a:pt x="627" y="36"/>
                  </a:lnTo>
                  <a:lnTo>
                    <a:pt x="671" y="53"/>
                  </a:lnTo>
                  <a:lnTo>
                    <a:pt x="724" y="80"/>
                  </a:lnTo>
                  <a:lnTo>
                    <a:pt x="769" y="115"/>
                  </a:lnTo>
                  <a:lnTo>
                    <a:pt x="795" y="150"/>
                  </a:lnTo>
                  <a:lnTo>
                    <a:pt x="822" y="186"/>
                  </a:lnTo>
                  <a:lnTo>
                    <a:pt x="848" y="221"/>
                  </a:lnTo>
                  <a:lnTo>
                    <a:pt x="866" y="265"/>
                  </a:lnTo>
                  <a:lnTo>
                    <a:pt x="883" y="309"/>
                  </a:lnTo>
                  <a:lnTo>
                    <a:pt x="883" y="354"/>
                  </a:lnTo>
                  <a:lnTo>
                    <a:pt x="892" y="398"/>
                  </a:lnTo>
                  <a:lnTo>
                    <a:pt x="883" y="442"/>
                  </a:lnTo>
                  <a:lnTo>
                    <a:pt x="875" y="495"/>
                  </a:lnTo>
                  <a:lnTo>
                    <a:pt x="857" y="548"/>
                  </a:lnTo>
                  <a:lnTo>
                    <a:pt x="839" y="592"/>
                  </a:lnTo>
                  <a:lnTo>
                    <a:pt x="804" y="636"/>
                  </a:lnTo>
                  <a:lnTo>
                    <a:pt x="742" y="715"/>
                  </a:lnTo>
                  <a:lnTo>
                    <a:pt x="663" y="795"/>
                  </a:lnTo>
                  <a:lnTo>
                    <a:pt x="592" y="848"/>
                  </a:lnTo>
                  <a:lnTo>
                    <a:pt x="512" y="892"/>
                  </a:lnTo>
                  <a:lnTo>
                    <a:pt x="433" y="936"/>
                  </a:lnTo>
                  <a:lnTo>
                    <a:pt x="344" y="980"/>
                  </a:lnTo>
                  <a:lnTo>
                    <a:pt x="177" y="1042"/>
                  </a:lnTo>
                  <a:lnTo>
                    <a:pt x="0" y="1094"/>
                  </a:lnTo>
                  <a:lnTo>
                    <a:pt x="44" y="1059"/>
                  </a:lnTo>
                  <a:lnTo>
                    <a:pt x="177" y="980"/>
                  </a:lnTo>
                  <a:lnTo>
                    <a:pt x="309" y="892"/>
                  </a:lnTo>
                  <a:lnTo>
                    <a:pt x="424" y="795"/>
                  </a:lnTo>
                  <a:lnTo>
                    <a:pt x="486" y="742"/>
                  </a:lnTo>
                  <a:lnTo>
                    <a:pt x="539" y="689"/>
                  </a:lnTo>
                  <a:lnTo>
                    <a:pt x="592" y="610"/>
                  </a:lnTo>
                  <a:lnTo>
                    <a:pt x="636" y="521"/>
                  </a:lnTo>
                  <a:lnTo>
                    <a:pt x="645" y="477"/>
                  </a:lnTo>
                  <a:lnTo>
                    <a:pt x="654" y="424"/>
                  </a:lnTo>
                  <a:lnTo>
                    <a:pt x="663" y="380"/>
                  </a:lnTo>
                  <a:lnTo>
                    <a:pt x="654" y="336"/>
                  </a:lnTo>
                  <a:lnTo>
                    <a:pt x="636" y="274"/>
                  </a:lnTo>
                  <a:lnTo>
                    <a:pt x="610" y="230"/>
                  </a:lnTo>
                  <a:lnTo>
                    <a:pt x="574" y="186"/>
                  </a:lnTo>
                  <a:lnTo>
                    <a:pt x="539" y="142"/>
                  </a:lnTo>
                  <a:lnTo>
                    <a:pt x="495" y="115"/>
                  </a:lnTo>
                  <a:lnTo>
                    <a:pt x="442" y="89"/>
                  </a:lnTo>
                  <a:lnTo>
                    <a:pt x="389" y="71"/>
                  </a:lnTo>
                  <a:lnTo>
                    <a:pt x="327" y="62"/>
                  </a:lnTo>
                  <a:lnTo>
                    <a:pt x="283" y="62"/>
                  </a:lnTo>
                  <a:lnTo>
                    <a:pt x="230" y="71"/>
                  </a:lnTo>
                  <a:lnTo>
                    <a:pt x="123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Freeform 4"/>
            <p:cNvSpPr>
              <a:spLocks noChangeArrowheads="1"/>
            </p:cNvSpPr>
            <p:nvPr/>
          </p:nvSpPr>
          <p:spPr bwMode="gray">
            <a:xfrm>
              <a:off x="4892675" y="2549525"/>
              <a:ext cx="1011238" cy="174625"/>
            </a:xfrm>
            <a:custGeom>
              <a:avLst/>
              <a:gdLst>
                <a:gd name="T0" fmla="*/ 22922714 w 2810"/>
                <a:gd name="T1" fmla="*/ 21600431 h 487"/>
                <a:gd name="T2" fmla="*/ 73301080 w 2810"/>
                <a:gd name="T3" fmla="*/ 5657205 h 487"/>
                <a:gd name="T4" fmla="*/ 99591109 w 2810"/>
                <a:gd name="T5" fmla="*/ 1157115 h 487"/>
                <a:gd name="T6" fmla="*/ 125881137 w 2810"/>
                <a:gd name="T7" fmla="*/ 0 h 487"/>
                <a:gd name="T8" fmla="*/ 95058171 w 2810"/>
                <a:gd name="T9" fmla="*/ 7971793 h 487"/>
                <a:gd name="T10" fmla="*/ 65271634 w 2810"/>
                <a:gd name="T11" fmla="*/ 19286202 h 487"/>
                <a:gd name="T12" fmla="*/ 58407811 w 2810"/>
                <a:gd name="T13" fmla="*/ 23915019 h 487"/>
                <a:gd name="T14" fmla="*/ 52709611 w 2810"/>
                <a:gd name="T15" fmla="*/ 29572224 h 487"/>
                <a:gd name="T16" fmla="*/ 52709611 w 2810"/>
                <a:gd name="T17" fmla="*/ 31886453 h 487"/>
                <a:gd name="T18" fmla="*/ 57242189 w 2810"/>
                <a:gd name="T19" fmla="*/ 36386543 h 487"/>
                <a:gd name="T20" fmla="*/ 66437257 w 2810"/>
                <a:gd name="T21" fmla="*/ 39729518 h 487"/>
                <a:gd name="T22" fmla="*/ 96223794 w 2810"/>
                <a:gd name="T23" fmla="*/ 43200862 h 487"/>
                <a:gd name="T24" fmla="*/ 129377646 w 2810"/>
                <a:gd name="T25" fmla="*/ 44358336 h 487"/>
                <a:gd name="T26" fmla="*/ 198016595 w 2810"/>
                <a:gd name="T27" fmla="*/ 43200862 h 487"/>
                <a:gd name="T28" fmla="*/ 231040893 w 2810"/>
                <a:gd name="T29" fmla="*/ 42043748 h 487"/>
                <a:gd name="T30" fmla="*/ 297478150 w 2810"/>
                <a:gd name="T31" fmla="*/ 35229428 h 487"/>
                <a:gd name="T32" fmla="*/ 363785853 w 2810"/>
                <a:gd name="T33" fmla="*/ 26100521 h 487"/>
                <a:gd name="T34" fmla="*/ 335294132 w 2810"/>
                <a:gd name="T35" fmla="*/ 40886633 h 487"/>
                <a:gd name="T36" fmla="*/ 331797624 w 2810"/>
                <a:gd name="T37" fmla="*/ 43200862 h 487"/>
                <a:gd name="T38" fmla="*/ 320400864 w 2810"/>
                <a:gd name="T39" fmla="*/ 46543838 h 487"/>
                <a:gd name="T40" fmla="*/ 299809395 w 2810"/>
                <a:gd name="T41" fmla="*/ 50015540 h 487"/>
                <a:gd name="T42" fmla="*/ 237904716 w 2810"/>
                <a:gd name="T43" fmla="*/ 59015720 h 487"/>
                <a:gd name="T44" fmla="*/ 155667675 w 2810"/>
                <a:gd name="T45" fmla="*/ 62487064 h 487"/>
                <a:gd name="T46" fmla="*/ 123679446 w 2810"/>
                <a:gd name="T47" fmla="*/ 62487064 h 487"/>
                <a:gd name="T48" fmla="*/ 91561663 w 2810"/>
                <a:gd name="T49" fmla="*/ 61329949 h 487"/>
                <a:gd name="T50" fmla="*/ 38981605 w 2810"/>
                <a:gd name="T51" fmla="*/ 55672745 h 487"/>
                <a:gd name="T52" fmla="*/ 20591829 w 2810"/>
                <a:gd name="T53" fmla="*/ 51172655 h 487"/>
                <a:gd name="T54" fmla="*/ 5827754 w 2810"/>
                <a:gd name="T55" fmla="*/ 45386723 h 487"/>
                <a:gd name="T56" fmla="*/ 2331245 w 2810"/>
                <a:gd name="T57" fmla="*/ 43200862 h 487"/>
                <a:gd name="T58" fmla="*/ 0 w 2810"/>
                <a:gd name="T59" fmla="*/ 38700773 h 487"/>
                <a:gd name="T60" fmla="*/ 1165623 w 2810"/>
                <a:gd name="T61" fmla="*/ 34072314 h 487"/>
                <a:gd name="T62" fmla="*/ 6863823 w 2810"/>
                <a:gd name="T63" fmla="*/ 30729339 h 487"/>
                <a:gd name="T64" fmla="*/ 22922714 w 2810"/>
                <a:gd name="T65" fmla="*/ 21600431 h 48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810" h="487">
                  <a:moveTo>
                    <a:pt x="177" y="168"/>
                  </a:moveTo>
                  <a:lnTo>
                    <a:pt x="177" y="168"/>
                  </a:lnTo>
                  <a:lnTo>
                    <a:pt x="372" y="97"/>
                  </a:lnTo>
                  <a:lnTo>
                    <a:pt x="566" y="44"/>
                  </a:lnTo>
                  <a:lnTo>
                    <a:pt x="663" y="18"/>
                  </a:lnTo>
                  <a:lnTo>
                    <a:pt x="769" y="9"/>
                  </a:lnTo>
                  <a:lnTo>
                    <a:pt x="875" y="0"/>
                  </a:lnTo>
                  <a:lnTo>
                    <a:pt x="972" y="0"/>
                  </a:lnTo>
                  <a:lnTo>
                    <a:pt x="734" y="62"/>
                  </a:lnTo>
                  <a:lnTo>
                    <a:pt x="619" y="106"/>
                  </a:lnTo>
                  <a:lnTo>
                    <a:pt x="504" y="150"/>
                  </a:lnTo>
                  <a:lnTo>
                    <a:pt x="451" y="186"/>
                  </a:lnTo>
                  <a:lnTo>
                    <a:pt x="425" y="203"/>
                  </a:lnTo>
                  <a:lnTo>
                    <a:pt x="407" y="230"/>
                  </a:lnTo>
                  <a:lnTo>
                    <a:pt x="407" y="248"/>
                  </a:lnTo>
                  <a:lnTo>
                    <a:pt x="416" y="265"/>
                  </a:lnTo>
                  <a:lnTo>
                    <a:pt x="442" y="283"/>
                  </a:lnTo>
                  <a:lnTo>
                    <a:pt x="513" y="309"/>
                  </a:lnTo>
                  <a:lnTo>
                    <a:pt x="592" y="318"/>
                  </a:lnTo>
                  <a:lnTo>
                    <a:pt x="743" y="336"/>
                  </a:lnTo>
                  <a:lnTo>
                    <a:pt x="999" y="345"/>
                  </a:lnTo>
                  <a:lnTo>
                    <a:pt x="1264" y="345"/>
                  </a:lnTo>
                  <a:lnTo>
                    <a:pt x="1529" y="336"/>
                  </a:lnTo>
                  <a:lnTo>
                    <a:pt x="1784" y="327"/>
                  </a:lnTo>
                  <a:lnTo>
                    <a:pt x="2041" y="301"/>
                  </a:lnTo>
                  <a:lnTo>
                    <a:pt x="2297" y="274"/>
                  </a:lnTo>
                  <a:lnTo>
                    <a:pt x="2809" y="203"/>
                  </a:lnTo>
                  <a:lnTo>
                    <a:pt x="2695" y="256"/>
                  </a:lnTo>
                  <a:lnTo>
                    <a:pt x="2589" y="318"/>
                  </a:lnTo>
                  <a:lnTo>
                    <a:pt x="2562" y="336"/>
                  </a:lnTo>
                  <a:lnTo>
                    <a:pt x="2536" y="345"/>
                  </a:lnTo>
                  <a:lnTo>
                    <a:pt x="2474" y="362"/>
                  </a:lnTo>
                  <a:lnTo>
                    <a:pt x="2315" y="389"/>
                  </a:lnTo>
                  <a:lnTo>
                    <a:pt x="2156" y="415"/>
                  </a:lnTo>
                  <a:lnTo>
                    <a:pt x="1837" y="459"/>
                  </a:lnTo>
                  <a:lnTo>
                    <a:pt x="1520" y="477"/>
                  </a:lnTo>
                  <a:lnTo>
                    <a:pt x="1202" y="486"/>
                  </a:lnTo>
                  <a:lnTo>
                    <a:pt x="955" y="486"/>
                  </a:lnTo>
                  <a:lnTo>
                    <a:pt x="707" y="477"/>
                  </a:lnTo>
                  <a:lnTo>
                    <a:pt x="433" y="451"/>
                  </a:lnTo>
                  <a:lnTo>
                    <a:pt x="301" y="433"/>
                  </a:lnTo>
                  <a:lnTo>
                    <a:pt x="159" y="398"/>
                  </a:lnTo>
                  <a:lnTo>
                    <a:pt x="89" y="380"/>
                  </a:lnTo>
                  <a:lnTo>
                    <a:pt x="45" y="353"/>
                  </a:lnTo>
                  <a:lnTo>
                    <a:pt x="18" y="336"/>
                  </a:lnTo>
                  <a:lnTo>
                    <a:pt x="0" y="318"/>
                  </a:lnTo>
                  <a:lnTo>
                    <a:pt x="0" y="301"/>
                  </a:lnTo>
                  <a:lnTo>
                    <a:pt x="0" y="283"/>
                  </a:lnTo>
                  <a:lnTo>
                    <a:pt x="9" y="265"/>
                  </a:lnTo>
                  <a:lnTo>
                    <a:pt x="53" y="239"/>
                  </a:lnTo>
                  <a:lnTo>
                    <a:pt x="89" y="212"/>
                  </a:lnTo>
                  <a:lnTo>
                    <a:pt x="177" y="168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Freeform 5"/>
            <p:cNvSpPr>
              <a:spLocks noChangeArrowheads="1"/>
            </p:cNvSpPr>
            <p:nvPr/>
          </p:nvSpPr>
          <p:spPr bwMode="gray">
            <a:xfrm>
              <a:off x="5053013" y="2778125"/>
              <a:ext cx="776287" cy="161925"/>
            </a:xfrm>
            <a:custGeom>
              <a:avLst/>
              <a:gdLst>
                <a:gd name="T0" fmla="*/ 6871004 w 2156"/>
                <a:gd name="T1" fmla="*/ 14890263 h 450"/>
                <a:gd name="T2" fmla="*/ 6871004 w 2156"/>
                <a:gd name="T3" fmla="*/ 14890263 h 450"/>
                <a:gd name="T4" fmla="*/ 14908959 w 2156"/>
                <a:gd name="T5" fmla="*/ 10228982 h 450"/>
                <a:gd name="T6" fmla="*/ 21779963 w 2156"/>
                <a:gd name="T7" fmla="*/ 5697241 h 450"/>
                <a:gd name="T8" fmla="*/ 37855513 w 2156"/>
                <a:gd name="T9" fmla="*/ 0 h 450"/>
                <a:gd name="T10" fmla="*/ 37855513 w 2156"/>
                <a:gd name="T11" fmla="*/ 0 h 450"/>
                <a:gd name="T12" fmla="*/ 33188430 w 2156"/>
                <a:gd name="T13" fmla="*/ 6862382 h 450"/>
                <a:gd name="T14" fmla="*/ 30984509 w 2156"/>
                <a:gd name="T15" fmla="*/ 10228982 h 450"/>
                <a:gd name="T16" fmla="*/ 29817918 w 2156"/>
                <a:gd name="T17" fmla="*/ 13724763 h 450"/>
                <a:gd name="T18" fmla="*/ 29817918 w 2156"/>
                <a:gd name="T19" fmla="*/ 13724763 h 450"/>
                <a:gd name="T20" fmla="*/ 29817918 w 2156"/>
                <a:gd name="T21" fmla="*/ 16055404 h 450"/>
                <a:gd name="T22" fmla="*/ 30984509 w 2156"/>
                <a:gd name="T23" fmla="*/ 18256864 h 450"/>
                <a:gd name="T24" fmla="*/ 35521971 w 2156"/>
                <a:gd name="T25" fmla="*/ 21752645 h 450"/>
                <a:gd name="T26" fmla="*/ 35521971 w 2156"/>
                <a:gd name="T27" fmla="*/ 21752645 h 450"/>
                <a:gd name="T28" fmla="*/ 44726517 w 2156"/>
                <a:gd name="T29" fmla="*/ 25119245 h 450"/>
                <a:gd name="T30" fmla="*/ 53931423 w 2156"/>
                <a:gd name="T31" fmla="*/ 27449886 h 450"/>
                <a:gd name="T32" fmla="*/ 53931423 w 2156"/>
                <a:gd name="T33" fmla="*/ 27449886 h 450"/>
                <a:gd name="T34" fmla="*/ 80248489 w 2156"/>
                <a:gd name="T35" fmla="*/ 29780526 h 450"/>
                <a:gd name="T36" fmla="*/ 105399323 w 2156"/>
                <a:gd name="T37" fmla="*/ 30816127 h 450"/>
                <a:gd name="T38" fmla="*/ 130679419 w 2156"/>
                <a:gd name="T39" fmla="*/ 30816127 h 450"/>
                <a:gd name="T40" fmla="*/ 156867223 w 2156"/>
                <a:gd name="T41" fmla="*/ 30816127 h 450"/>
                <a:gd name="T42" fmla="*/ 156867223 w 2156"/>
                <a:gd name="T43" fmla="*/ 30816127 h 450"/>
                <a:gd name="T44" fmla="*/ 179814137 w 2156"/>
                <a:gd name="T45" fmla="*/ 28615026 h 450"/>
                <a:gd name="T46" fmla="*/ 203798021 w 2156"/>
                <a:gd name="T47" fmla="*/ 26284386 h 450"/>
                <a:gd name="T48" fmla="*/ 249691129 w 2156"/>
                <a:gd name="T49" fmla="*/ 18256864 h 450"/>
                <a:gd name="T50" fmla="*/ 249691129 w 2156"/>
                <a:gd name="T51" fmla="*/ 18256864 h 450"/>
                <a:gd name="T52" fmla="*/ 256562493 w 2156"/>
                <a:gd name="T53" fmla="*/ 23953745 h 450"/>
                <a:gd name="T54" fmla="*/ 263433498 w 2156"/>
                <a:gd name="T55" fmla="*/ 28615026 h 450"/>
                <a:gd name="T56" fmla="*/ 279379426 w 2156"/>
                <a:gd name="T57" fmla="*/ 36642908 h 450"/>
                <a:gd name="T58" fmla="*/ 279379426 w 2156"/>
                <a:gd name="T59" fmla="*/ 36642908 h 450"/>
                <a:gd name="T60" fmla="*/ 250728459 w 2156"/>
                <a:gd name="T61" fmla="*/ 43505289 h 450"/>
                <a:gd name="T62" fmla="*/ 222207113 w 2156"/>
                <a:gd name="T63" fmla="*/ 49072991 h 450"/>
                <a:gd name="T64" fmla="*/ 193556146 w 2156"/>
                <a:gd name="T65" fmla="*/ 53604732 h 450"/>
                <a:gd name="T66" fmla="*/ 164905178 w 2156"/>
                <a:gd name="T67" fmla="*/ 56971332 h 450"/>
                <a:gd name="T68" fmla="*/ 164905178 w 2156"/>
                <a:gd name="T69" fmla="*/ 56971332 h 450"/>
                <a:gd name="T70" fmla="*/ 137550423 w 2156"/>
                <a:gd name="T71" fmla="*/ 58136473 h 450"/>
                <a:gd name="T72" fmla="*/ 110066407 w 2156"/>
                <a:gd name="T73" fmla="*/ 58136473 h 450"/>
                <a:gd name="T74" fmla="*/ 82452409 w 2156"/>
                <a:gd name="T75" fmla="*/ 55935372 h 450"/>
                <a:gd name="T76" fmla="*/ 54968393 w 2156"/>
                <a:gd name="T77" fmla="*/ 52439591 h 450"/>
                <a:gd name="T78" fmla="*/ 54968393 w 2156"/>
                <a:gd name="T79" fmla="*/ 52439591 h 450"/>
                <a:gd name="T80" fmla="*/ 34355381 w 2156"/>
                <a:gd name="T81" fmla="*/ 47907490 h 450"/>
                <a:gd name="T82" fmla="*/ 24113505 w 2156"/>
                <a:gd name="T83" fmla="*/ 45706390 h 450"/>
                <a:gd name="T84" fmla="*/ 13742008 w 2156"/>
                <a:gd name="T85" fmla="*/ 41174649 h 450"/>
                <a:gd name="T86" fmla="*/ 13742008 w 2156"/>
                <a:gd name="T87" fmla="*/ 41174649 h 450"/>
                <a:gd name="T88" fmla="*/ 5704413 w 2156"/>
                <a:gd name="T89" fmla="*/ 35477408 h 450"/>
                <a:gd name="T90" fmla="*/ 2333542 w 2156"/>
                <a:gd name="T91" fmla="*/ 31981627 h 450"/>
                <a:gd name="T92" fmla="*/ 0 w 2156"/>
                <a:gd name="T93" fmla="*/ 28615026 h 450"/>
                <a:gd name="T94" fmla="*/ 0 w 2156"/>
                <a:gd name="T95" fmla="*/ 28615026 h 450"/>
                <a:gd name="T96" fmla="*/ 0 w 2156"/>
                <a:gd name="T97" fmla="*/ 23953745 h 450"/>
                <a:gd name="T98" fmla="*/ 2333542 w 2156"/>
                <a:gd name="T99" fmla="*/ 20587504 h 450"/>
                <a:gd name="T100" fmla="*/ 4667084 w 2156"/>
                <a:gd name="T101" fmla="*/ 17091364 h 450"/>
                <a:gd name="T102" fmla="*/ 6871004 w 2156"/>
                <a:gd name="T103" fmla="*/ 14890263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56" h="450">
                  <a:moveTo>
                    <a:pt x="53" y="115"/>
                  </a:moveTo>
                  <a:lnTo>
                    <a:pt x="53" y="115"/>
                  </a:lnTo>
                  <a:lnTo>
                    <a:pt x="115" y="79"/>
                  </a:lnTo>
                  <a:lnTo>
                    <a:pt x="168" y="44"/>
                  </a:lnTo>
                  <a:lnTo>
                    <a:pt x="292" y="0"/>
                  </a:lnTo>
                  <a:lnTo>
                    <a:pt x="256" y="53"/>
                  </a:lnTo>
                  <a:lnTo>
                    <a:pt x="239" y="79"/>
                  </a:lnTo>
                  <a:lnTo>
                    <a:pt x="230" y="106"/>
                  </a:lnTo>
                  <a:lnTo>
                    <a:pt x="230" y="124"/>
                  </a:lnTo>
                  <a:lnTo>
                    <a:pt x="239" y="141"/>
                  </a:lnTo>
                  <a:lnTo>
                    <a:pt x="274" y="168"/>
                  </a:lnTo>
                  <a:lnTo>
                    <a:pt x="345" y="194"/>
                  </a:lnTo>
                  <a:lnTo>
                    <a:pt x="416" y="212"/>
                  </a:lnTo>
                  <a:lnTo>
                    <a:pt x="619" y="230"/>
                  </a:lnTo>
                  <a:lnTo>
                    <a:pt x="813" y="238"/>
                  </a:lnTo>
                  <a:lnTo>
                    <a:pt x="1008" y="238"/>
                  </a:lnTo>
                  <a:lnTo>
                    <a:pt x="1210" y="238"/>
                  </a:lnTo>
                  <a:lnTo>
                    <a:pt x="1387" y="221"/>
                  </a:lnTo>
                  <a:lnTo>
                    <a:pt x="1572" y="203"/>
                  </a:lnTo>
                  <a:lnTo>
                    <a:pt x="1926" y="141"/>
                  </a:lnTo>
                  <a:lnTo>
                    <a:pt x="1979" y="185"/>
                  </a:lnTo>
                  <a:lnTo>
                    <a:pt x="2032" y="221"/>
                  </a:lnTo>
                  <a:lnTo>
                    <a:pt x="2155" y="283"/>
                  </a:lnTo>
                  <a:lnTo>
                    <a:pt x="1934" y="336"/>
                  </a:lnTo>
                  <a:lnTo>
                    <a:pt x="1714" y="379"/>
                  </a:lnTo>
                  <a:lnTo>
                    <a:pt x="1493" y="414"/>
                  </a:lnTo>
                  <a:lnTo>
                    <a:pt x="1272" y="440"/>
                  </a:lnTo>
                  <a:lnTo>
                    <a:pt x="1061" y="449"/>
                  </a:lnTo>
                  <a:lnTo>
                    <a:pt x="849" y="449"/>
                  </a:lnTo>
                  <a:lnTo>
                    <a:pt x="636" y="432"/>
                  </a:lnTo>
                  <a:lnTo>
                    <a:pt x="424" y="405"/>
                  </a:lnTo>
                  <a:lnTo>
                    <a:pt x="265" y="370"/>
                  </a:lnTo>
                  <a:lnTo>
                    <a:pt x="186" y="353"/>
                  </a:lnTo>
                  <a:lnTo>
                    <a:pt x="106" y="318"/>
                  </a:lnTo>
                  <a:lnTo>
                    <a:pt x="44" y="274"/>
                  </a:lnTo>
                  <a:lnTo>
                    <a:pt x="18" y="247"/>
                  </a:lnTo>
                  <a:lnTo>
                    <a:pt x="0" y="221"/>
                  </a:lnTo>
                  <a:lnTo>
                    <a:pt x="0" y="185"/>
                  </a:lnTo>
                  <a:lnTo>
                    <a:pt x="18" y="159"/>
                  </a:lnTo>
                  <a:lnTo>
                    <a:pt x="36" y="132"/>
                  </a:lnTo>
                  <a:lnTo>
                    <a:pt x="53" y="115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Freeform 6"/>
            <p:cNvSpPr>
              <a:spLocks noChangeArrowheads="1"/>
            </p:cNvSpPr>
            <p:nvPr/>
          </p:nvSpPr>
          <p:spPr bwMode="gray">
            <a:xfrm>
              <a:off x="5113338" y="2997200"/>
              <a:ext cx="681037" cy="165100"/>
            </a:xfrm>
            <a:custGeom>
              <a:avLst/>
              <a:gdLst>
                <a:gd name="T0" fmla="*/ 5706881 w 1891"/>
                <a:gd name="T1" fmla="*/ 12495558 h 460"/>
                <a:gd name="T2" fmla="*/ 5706881 w 1891"/>
                <a:gd name="T3" fmla="*/ 12495558 h 460"/>
                <a:gd name="T4" fmla="*/ 12581357 w 1891"/>
                <a:gd name="T5" fmla="*/ 9146181 h 460"/>
                <a:gd name="T6" fmla="*/ 19455833 w 1891"/>
                <a:gd name="T7" fmla="*/ 5667955 h 460"/>
                <a:gd name="T8" fmla="*/ 34372020 w 1891"/>
                <a:gd name="T9" fmla="*/ 0 h 460"/>
                <a:gd name="T10" fmla="*/ 34372020 w 1891"/>
                <a:gd name="T11" fmla="*/ 0 h 460"/>
                <a:gd name="T12" fmla="*/ 28664779 w 1891"/>
                <a:gd name="T13" fmla="*/ 5667955 h 460"/>
                <a:gd name="T14" fmla="*/ 27497544 w 1891"/>
                <a:gd name="T15" fmla="*/ 9146181 h 460"/>
                <a:gd name="T16" fmla="*/ 27497544 w 1891"/>
                <a:gd name="T17" fmla="*/ 12495558 h 460"/>
                <a:gd name="T18" fmla="*/ 27497544 w 1891"/>
                <a:gd name="T19" fmla="*/ 12495558 h 460"/>
                <a:gd name="T20" fmla="*/ 32166843 w 1891"/>
                <a:gd name="T21" fmla="*/ 15973425 h 460"/>
                <a:gd name="T22" fmla="*/ 36706490 w 1891"/>
                <a:gd name="T23" fmla="*/ 18163512 h 460"/>
                <a:gd name="T24" fmla="*/ 48120612 w 1891"/>
                <a:gd name="T25" fmla="*/ 20482091 h 460"/>
                <a:gd name="T26" fmla="*/ 48120612 w 1891"/>
                <a:gd name="T27" fmla="*/ 20482091 h 460"/>
                <a:gd name="T28" fmla="*/ 71078510 w 1891"/>
                <a:gd name="T29" fmla="*/ 22801028 h 460"/>
                <a:gd name="T30" fmla="*/ 94036408 w 1891"/>
                <a:gd name="T31" fmla="*/ 24990756 h 460"/>
                <a:gd name="T32" fmla="*/ 115827071 w 1891"/>
                <a:gd name="T33" fmla="*/ 24990756 h 460"/>
                <a:gd name="T34" fmla="*/ 138525303 w 1891"/>
                <a:gd name="T35" fmla="*/ 23960317 h 460"/>
                <a:gd name="T36" fmla="*/ 138525303 w 1891"/>
                <a:gd name="T37" fmla="*/ 23960317 h 460"/>
                <a:gd name="T38" fmla="*/ 155776319 w 1891"/>
                <a:gd name="T39" fmla="*/ 22801028 h 460"/>
                <a:gd name="T40" fmla="*/ 171859741 w 1891"/>
                <a:gd name="T41" fmla="*/ 20482091 h 460"/>
                <a:gd name="T42" fmla="*/ 205064526 w 1891"/>
                <a:gd name="T43" fmla="*/ 14814136 h 460"/>
                <a:gd name="T44" fmla="*/ 205064526 w 1891"/>
                <a:gd name="T45" fmla="*/ 14814136 h 460"/>
                <a:gd name="T46" fmla="*/ 224520360 w 1891"/>
                <a:gd name="T47" fmla="*/ 24990756 h 460"/>
                <a:gd name="T48" fmla="*/ 245143428 w 1891"/>
                <a:gd name="T49" fmla="*/ 34136937 h 460"/>
                <a:gd name="T50" fmla="*/ 245143428 w 1891"/>
                <a:gd name="T51" fmla="*/ 34136937 h 460"/>
                <a:gd name="T52" fmla="*/ 229060006 w 1891"/>
                <a:gd name="T53" fmla="*/ 40964181 h 460"/>
                <a:gd name="T54" fmla="*/ 213106237 w 1891"/>
                <a:gd name="T55" fmla="*/ 46632495 h 460"/>
                <a:gd name="T56" fmla="*/ 195855221 w 1891"/>
                <a:gd name="T57" fmla="*/ 50110362 h 460"/>
                <a:gd name="T58" fmla="*/ 178734217 w 1891"/>
                <a:gd name="T59" fmla="*/ 53459739 h 460"/>
                <a:gd name="T60" fmla="*/ 178734217 w 1891"/>
                <a:gd name="T61" fmla="*/ 53459739 h 460"/>
                <a:gd name="T62" fmla="*/ 151236673 w 1891"/>
                <a:gd name="T63" fmla="*/ 57968405 h 460"/>
                <a:gd name="T64" fmla="*/ 121533952 w 1891"/>
                <a:gd name="T65" fmla="*/ 59127694 h 460"/>
                <a:gd name="T66" fmla="*/ 92869173 w 1891"/>
                <a:gd name="T67" fmla="*/ 59127694 h 460"/>
                <a:gd name="T68" fmla="*/ 64204394 w 1891"/>
                <a:gd name="T69" fmla="*/ 55778317 h 460"/>
                <a:gd name="T70" fmla="*/ 64204394 w 1891"/>
                <a:gd name="T71" fmla="*/ 55778317 h 460"/>
                <a:gd name="T72" fmla="*/ 51622677 w 1891"/>
                <a:gd name="T73" fmla="*/ 53459739 h 460"/>
                <a:gd name="T74" fmla="*/ 39041319 w 1891"/>
                <a:gd name="T75" fmla="*/ 50110362 h 460"/>
                <a:gd name="T76" fmla="*/ 26330309 w 1891"/>
                <a:gd name="T77" fmla="*/ 45472847 h 460"/>
                <a:gd name="T78" fmla="*/ 14916187 w 1891"/>
                <a:gd name="T79" fmla="*/ 40964181 h 460"/>
                <a:gd name="T80" fmla="*/ 14916187 w 1891"/>
                <a:gd name="T81" fmla="*/ 40964181 h 460"/>
                <a:gd name="T82" fmla="*/ 6874476 w 1891"/>
                <a:gd name="T83" fmla="*/ 35296227 h 460"/>
                <a:gd name="T84" fmla="*/ 3502064 w 1891"/>
                <a:gd name="T85" fmla="*/ 30787561 h 460"/>
                <a:gd name="T86" fmla="*/ 1167235 w 1891"/>
                <a:gd name="T87" fmla="*/ 26150045 h 460"/>
                <a:gd name="T88" fmla="*/ 1167235 w 1891"/>
                <a:gd name="T89" fmla="*/ 26150045 h 460"/>
                <a:gd name="T90" fmla="*/ 0 w 1891"/>
                <a:gd name="T91" fmla="*/ 22801028 h 460"/>
                <a:gd name="T92" fmla="*/ 1167235 w 1891"/>
                <a:gd name="T93" fmla="*/ 19322802 h 460"/>
                <a:gd name="T94" fmla="*/ 3502064 w 1891"/>
                <a:gd name="T95" fmla="*/ 15973425 h 460"/>
                <a:gd name="T96" fmla="*/ 5706881 w 1891"/>
                <a:gd name="T97" fmla="*/ 12495558 h 4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891" h="460">
                  <a:moveTo>
                    <a:pt x="44" y="97"/>
                  </a:moveTo>
                  <a:lnTo>
                    <a:pt x="44" y="97"/>
                  </a:lnTo>
                  <a:lnTo>
                    <a:pt x="97" y="71"/>
                  </a:lnTo>
                  <a:lnTo>
                    <a:pt x="150" y="44"/>
                  </a:lnTo>
                  <a:lnTo>
                    <a:pt x="265" y="0"/>
                  </a:lnTo>
                  <a:lnTo>
                    <a:pt x="221" y="44"/>
                  </a:lnTo>
                  <a:lnTo>
                    <a:pt x="212" y="71"/>
                  </a:lnTo>
                  <a:lnTo>
                    <a:pt x="212" y="97"/>
                  </a:lnTo>
                  <a:lnTo>
                    <a:pt x="248" y="124"/>
                  </a:lnTo>
                  <a:lnTo>
                    <a:pt x="283" y="141"/>
                  </a:lnTo>
                  <a:lnTo>
                    <a:pt x="371" y="159"/>
                  </a:lnTo>
                  <a:lnTo>
                    <a:pt x="548" y="177"/>
                  </a:lnTo>
                  <a:lnTo>
                    <a:pt x="725" y="194"/>
                  </a:lnTo>
                  <a:lnTo>
                    <a:pt x="893" y="194"/>
                  </a:lnTo>
                  <a:lnTo>
                    <a:pt x="1068" y="186"/>
                  </a:lnTo>
                  <a:lnTo>
                    <a:pt x="1201" y="177"/>
                  </a:lnTo>
                  <a:lnTo>
                    <a:pt x="1325" y="159"/>
                  </a:lnTo>
                  <a:lnTo>
                    <a:pt x="1581" y="115"/>
                  </a:lnTo>
                  <a:lnTo>
                    <a:pt x="1731" y="194"/>
                  </a:lnTo>
                  <a:lnTo>
                    <a:pt x="1890" y="265"/>
                  </a:lnTo>
                  <a:lnTo>
                    <a:pt x="1766" y="318"/>
                  </a:lnTo>
                  <a:lnTo>
                    <a:pt x="1643" y="362"/>
                  </a:lnTo>
                  <a:lnTo>
                    <a:pt x="1510" y="389"/>
                  </a:lnTo>
                  <a:lnTo>
                    <a:pt x="1378" y="415"/>
                  </a:lnTo>
                  <a:lnTo>
                    <a:pt x="1166" y="450"/>
                  </a:lnTo>
                  <a:lnTo>
                    <a:pt x="937" y="459"/>
                  </a:lnTo>
                  <a:lnTo>
                    <a:pt x="716" y="459"/>
                  </a:lnTo>
                  <a:lnTo>
                    <a:pt x="495" y="433"/>
                  </a:lnTo>
                  <a:lnTo>
                    <a:pt x="398" y="415"/>
                  </a:lnTo>
                  <a:lnTo>
                    <a:pt x="301" y="389"/>
                  </a:lnTo>
                  <a:lnTo>
                    <a:pt x="203" y="353"/>
                  </a:lnTo>
                  <a:lnTo>
                    <a:pt x="115" y="318"/>
                  </a:lnTo>
                  <a:lnTo>
                    <a:pt x="53" y="274"/>
                  </a:lnTo>
                  <a:lnTo>
                    <a:pt x="27" y="239"/>
                  </a:lnTo>
                  <a:lnTo>
                    <a:pt x="9" y="203"/>
                  </a:lnTo>
                  <a:lnTo>
                    <a:pt x="0" y="177"/>
                  </a:lnTo>
                  <a:lnTo>
                    <a:pt x="9" y="150"/>
                  </a:lnTo>
                  <a:lnTo>
                    <a:pt x="27" y="124"/>
                  </a:lnTo>
                  <a:lnTo>
                    <a:pt x="44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Freeform 7"/>
            <p:cNvSpPr>
              <a:spLocks noChangeArrowheads="1"/>
            </p:cNvSpPr>
            <p:nvPr/>
          </p:nvSpPr>
          <p:spPr bwMode="gray">
            <a:xfrm>
              <a:off x="4730750" y="3143250"/>
              <a:ext cx="1400175" cy="212725"/>
            </a:xfrm>
            <a:custGeom>
              <a:avLst/>
              <a:gdLst>
                <a:gd name="T0" fmla="*/ 45781185 w 3888"/>
                <a:gd name="T1" fmla="*/ 10294742 h 593"/>
                <a:gd name="T2" fmla="*/ 69903953 w 3888"/>
                <a:gd name="T3" fmla="*/ 3474628 h 593"/>
                <a:gd name="T4" fmla="*/ 95063888 w 3888"/>
                <a:gd name="T5" fmla="*/ 0 h 593"/>
                <a:gd name="T6" fmla="*/ 105439516 w 3888"/>
                <a:gd name="T7" fmla="*/ 0 h 593"/>
                <a:gd name="T8" fmla="*/ 115685138 w 3888"/>
                <a:gd name="T9" fmla="*/ 3474628 h 593"/>
                <a:gd name="T10" fmla="*/ 99732938 w 3888"/>
                <a:gd name="T11" fmla="*/ 5662144 h 593"/>
                <a:gd name="T12" fmla="*/ 69903953 w 3888"/>
                <a:gd name="T13" fmla="*/ 13640587 h 593"/>
                <a:gd name="T14" fmla="*/ 56156453 w 3888"/>
                <a:gd name="T15" fmla="*/ 19302731 h 593"/>
                <a:gd name="T16" fmla="*/ 46948358 w 3888"/>
                <a:gd name="T17" fmla="*/ 26123204 h 593"/>
                <a:gd name="T18" fmla="*/ 45781185 w 3888"/>
                <a:gd name="T19" fmla="*/ 28439503 h 593"/>
                <a:gd name="T20" fmla="*/ 49282703 w 3888"/>
                <a:gd name="T21" fmla="*/ 35259617 h 593"/>
                <a:gd name="T22" fmla="*/ 56156453 w 3888"/>
                <a:gd name="T23" fmla="*/ 37575916 h 593"/>
                <a:gd name="T24" fmla="*/ 95063888 w 3888"/>
                <a:gd name="T25" fmla="*/ 47742234 h 593"/>
                <a:gd name="T26" fmla="*/ 136306028 w 3888"/>
                <a:gd name="T27" fmla="*/ 53404378 h 593"/>
                <a:gd name="T28" fmla="*/ 166135013 w 3888"/>
                <a:gd name="T29" fmla="*/ 55720677 h 593"/>
                <a:gd name="T30" fmla="*/ 226830871 w 3888"/>
                <a:gd name="T31" fmla="*/ 56878647 h 593"/>
                <a:gd name="T32" fmla="*/ 316188181 w 3888"/>
                <a:gd name="T33" fmla="*/ 55720677 h 593"/>
                <a:gd name="T34" fmla="*/ 376884039 w 3888"/>
                <a:gd name="T35" fmla="*/ 51216503 h 593"/>
                <a:gd name="T36" fmla="*/ 444453286 w 3888"/>
                <a:gd name="T37" fmla="*/ 40921761 h 593"/>
                <a:gd name="T38" fmla="*/ 467408882 w 3888"/>
                <a:gd name="T39" fmla="*/ 36417946 h 593"/>
                <a:gd name="T40" fmla="*/ 488029772 w 3888"/>
                <a:gd name="T41" fmla="*/ 27281174 h 593"/>
                <a:gd name="T42" fmla="*/ 492569177 w 3888"/>
                <a:gd name="T43" fmla="*/ 21619030 h 593"/>
                <a:gd name="T44" fmla="*/ 494903522 w 3888"/>
                <a:gd name="T45" fmla="*/ 13640587 h 593"/>
                <a:gd name="T46" fmla="*/ 490364117 w 3888"/>
                <a:gd name="T47" fmla="*/ 5662144 h 593"/>
                <a:gd name="T48" fmla="*/ 494903522 w 3888"/>
                <a:gd name="T49" fmla="*/ 9136772 h 593"/>
                <a:gd name="T50" fmla="*/ 502944445 w 3888"/>
                <a:gd name="T51" fmla="*/ 15956886 h 593"/>
                <a:gd name="T52" fmla="*/ 504111617 w 3888"/>
                <a:gd name="T53" fmla="*/ 21619030 h 593"/>
                <a:gd name="T54" fmla="*/ 500609739 w 3888"/>
                <a:gd name="T55" fmla="*/ 27281174 h 593"/>
                <a:gd name="T56" fmla="*/ 491531650 w 3888"/>
                <a:gd name="T57" fmla="*/ 35259617 h 593"/>
                <a:gd name="T58" fmla="*/ 485695427 w 3888"/>
                <a:gd name="T59" fmla="*/ 38734245 h 593"/>
                <a:gd name="T60" fmla="*/ 450289510 w 3888"/>
                <a:gd name="T61" fmla="*/ 52246049 h 593"/>
                <a:gd name="T62" fmla="*/ 413586774 w 3888"/>
                <a:gd name="T63" fmla="*/ 61382821 h 593"/>
                <a:gd name="T64" fmla="*/ 386092134 w 3888"/>
                <a:gd name="T65" fmla="*/ 65886636 h 593"/>
                <a:gd name="T66" fmla="*/ 332140381 w 3888"/>
                <a:gd name="T67" fmla="*/ 72707109 h 593"/>
                <a:gd name="T68" fmla="*/ 277151100 w 3888"/>
                <a:gd name="T69" fmla="*/ 76181378 h 593"/>
                <a:gd name="T70" fmla="*/ 194796826 w 3888"/>
                <a:gd name="T71" fmla="*/ 76181378 h 593"/>
                <a:gd name="T72" fmla="*/ 153555046 w 3888"/>
                <a:gd name="T73" fmla="*/ 73865079 h 593"/>
                <a:gd name="T74" fmla="*/ 71071126 w 3888"/>
                <a:gd name="T75" fmla="*/ 65886636 h 593"/>
                <a:gd name="T76" fmla="*/ 29699340 w 3888"/>
                <a:gd name="T77" fmla="*/ 59066522 h 593"/>
                <a:gd name="T78" fmla="*/ 8040923 w 3888"/>
                <a:gd name="T79" fmla="*/ 52246049 h 593"/>
                <a:gd name="T80" fmla="*/ 2204699 w 3888"/>
                <a:gd name="T81" fmla="*/ 47742234 h 593"/>
                <a:gd name="T82" fmla="*/ 0 w 3888"/>
                <a:gd name="T83" fmla="*/ 43238060 h 593"/>
                <a:gd name="T84" fmla="*/ 2204699 w 3888"/>
                <a:gd name="T85" fmla="*/ 35259617 h 593"/>
                <a:gd name="T86" fmla="*/ 5706577 w 3888"/>
                <a:gd name="T87" fmla="*/ 30755802 h 593"/>
                <a:gd name="T88" fmla="*/ 23993122 w 3888"/>
                <a:gd name="T89" fmla="*/ 19302731 h 593"/>
                <a:gd name="T90" fmla="*/ 45781185 w 3888"/>
                <a:gd name="T91" fmla="*/ 10294742 h 5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888" h="593">
                  <a:moveTo>
                    <a:pt x="353" y="80"/>
                  </a:moveTo>
                  <a:lnTo>
                    <a:pt x="353" y="80"/>
                  </a:lnTo>
                  <a:lnTo>
                    <a:pt x="442" y="53"/>
                  </a:lnTo>
                  <a:lnTo>
                    <a:pt x="539" y="27"/>
                  </a:lnTo>
                  <a:lnTo>
                    <a:pt x="636" y="9"/>
                  </a:lnTo>
                  <a:lnTo>
                    <a:pt x="733" y="0"/>
                  </a:lnTo>
                  <a:lnTo>
                    <a:pt x="813" y="0"/>
                  </a:lnTo>
                  <a:lnTo>
                    <a:pt x="857" y="9"/>
                  </a:lnTo>
                  <a:lnTo>
                    <a:pt x="892" y="27"/>
                  </a:lnTo>
                  <a:lnTo>
                    <a:pt x="769" y="44"/>
                  </a:lnTo>
                  <a:lnTo>
                    <a:pt x="654" y="62"/>
                  </a:lnTo>
                  <a:lnTo>
                    <a:pt x="539" y="106"/>
                  </a:lnTo>
                  <a:lnTo>
                    <a:pt x="433" y="150"/>
                  </a:lnTo>
                  <a:lnTo>
                    <a:pt x="389" y="177"/>
                  </a:lnTo>
                  <a:lnTo>
                    <a:pt x="362" y="203"/>
                  </a:lnTo>
                  <a:lnTo>
                    <a:pt x="353" y="221"/>
                  </a:lnTo>
                  <a:lnTo>
                    <a:pt x="362" y="256"/>
                  </a:lnTo>
                  <a:lnTo>
                    <a:pt x="380" y="274"/>
                  </a:lnTo>
                  <a:lnTo>
                    <a:pt x="433" y="292"/>
                  </a:lnTo>
                  <a:lnTo>
                    <a:pt x="583" y="345"/>
                  </a:lnTo>
                  <a:lnTo>
                    <a:pt x="733" y="371"/>
                  </a:lnTo>
                  <a:lnTo>
                    <a:pt x="892" y="398"/>
                  </a:lnTo>
                  <a:lnTo>
                    <a:pt x="1051" y="415"/>
                  </a:lnTo>
                  <a:lnTo>
                    <a:pt x="1281" y="433"/>
                  </a:lnTo>
                  <a:lnTo>
                    <a:pt x="1511" y="442"/>
                  </a:lnTo>
                  <a:lnTo>
                    <a:pt x="1749" y="442"/>
                  </a:lnTo>
                  <a:lnTo>
                    <a:pt x="1979" y="442"/>
                  </a:lnTo>
                  <a:lnTo>
                    <a:pt x="2438" y="433"/>
                  </a:lnTo>
                  <a:lnTo>
                    <a:pt x="2906" y="398"/>
                  </a:lnTo>
                  <a:lnTo>
                    <a:pt x="3259" y="354"/>
                  </a:lnTo>
                  <a:lnTo>
                    <a:pt x="3427" y="318"/>
                  </a:lnTo>
                  <a:lnTo>
                    <a:pt x="3604" y="283"/>
                  </a:lnTo>
                  <a:lnTo>
                    <a:pt x="3710" y="239"/>
                  </a:lnTo>
                  <a:lnTo>
                    <a:pt x="3763" y="212"/>
                  </a:lnTo>
                  <a:lnTo>
                    <a:pt x="3798" y="168"/>
                  </a:lnTo>
                  <a:lnTo>
                    <a:pt x="3816" y="133"/>
                  </a:lnTo>
                  <a:lnTo>
                    <a:pt x="3816" y="106"/>
                  </a:lnTo>
                  <a:lnTo>
                    <a:pt x="3798" y="71"/>
                  </a:lnTo>
                  <a:lnTo>
                    <a:pt x="3781" y="44"/>
                  </a:lnTo>
                  <a:lnTo>
                    <a:pt x="3816" y="71"/>
                  </a:lnTo>
                  <a:lnTo>
                    <a:pt x="3852" y="97"/>
                  </a:lnTo>
                  <a:lnTo>
                    <a:pt x="3878" y="124"/>
                  </a:lnTo>
                  <a:lnTo>
                    <a:pt x="3887" y="150"/>
                  </a:lnTo>
                  <a:lnTo>
                    <a:pt x="3887" y="168"/>
                  </a:lnTo>
                  <a:lnTo>
                    <a:pt x="3860" y="212"/>
                  </a:lnTo>
                  <a:lnTo>
                    <a:pt x="3825" y="248"/>
                  </a:lnTo>
                  <a:lnTo>
                    <a:pt x="3790" y="274"/>
                  </a:lnTo>
                  <a:lnTo>
                    <a:pt x="3745" y="301"/>
                  </a:lnTo>
                  <a:lnTo>
                    <a:pt x="3613" y="362"/>
                  </a:lnTo>
                  <a:lnTo>
                    <a:pt x="3472" y="406"/>
                  </a:lnTo>
                  <a:lnTo>
                    <a:pt x="3330" y="442"/>
                  </a:lnTo>
                  <a:lnTo>
                    <a:pt x="3189" y="477"/>
                  </a:lnTo>
                  <a:lnTo>
                    <a:pt x="2977" y="512"/>
                  </a:lnTo>
                  <a:lnTo>
                    <a:pt x="2773" y="539"/>
                  </a:lnTo>
                  <a:lnTo>
                    <a:pt x="2561" y="565"/>
                  </a:lnTo>
                  <a:lnTo>
                    <a:pt x="2349" y="583"/>
                  </a:lnTo>
                  <a:lnTo>
                    <a:pt x="2137" y="592"/>
                  </a:lnTo>
                  <a:lnTo>
                    <a:pt x="1926" y="592"/>
                  </a:lnTo>
                  <a:lnTo>
                    <a:pt x="1502" y="592"/>
                  </a:lnTo>
                  <a:lnTo>
                    <a:pt x="1184" y="574"/>
                  </a:lnTo>
                  <a:lnTo>
                    <a:pt x="866" y="548"/>
                  </a:lnTo>
                  <a:lnTo>
                    <a:pt x="548" y="512"/>
                  </a:lnTo>
                  <a:lnTo>
                    <a:pt x="229" y="459"/>
                  </a:lnTo>
                  <a:lnTo>
                    <a:pt x="115" y="433"/>
                  </a:lnTo>
                  <a:lnTo>
                    <a:pt x="62" y="406"/>
                  </a:lnTo>
                  <a:lnTo>
                    <a:pt x="17" y="371"/>
                  </a:lnTo>
                  <a:lnTo>
                    <a:pt x="9" y="354"/>
                  </a:lnTo>
                  <a:lnTo>
                    <a:pt x="0" y="336"/>
                  </a:lnTo>
                  <a:lnTo>
                    <a:pt x="0" y="301"/>
                  </a:lnTo>
                  <a:lnTo>
                    <a:pt x="17" y="274"/>
                  </a:lnTo>
                  <a:lnTo>
                    <a:pt x="44" y="239"/>
                  </a:lnTo>
                  <a:lnTo>
                    <a:pt x="115" y="186"/>
                  </a:lnTo>
                  <a:lnTo>
                    <a:pt x="185" y="150"/>
                  </a:lnTo>
                  <a:lnTo>
                    <a:pt x="265" y="115"/>
                  </a:lnTo>
                  <a:lnTo>
                    <a:pt x="353" y="80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Freeform 8"/>
            <p:cNvSpPr>
              <a:spLocks noChangeArrowheads="1"/>
            </p:cNvSpPr>
            <p:nvPr/>
          </p:nvSpPr>
          <p:spPr bwMode="gray">
            <a:xfrm>
              <a:off x="5002213" y="3263900"/>
              <a:ext cx="1217612" cy="190500"/>
            </a:xfrm>
            <a:custGeom>
              <a:avLst/>
              <a:gdLst>
                <a:gd name="T0" fmla="*/ 387622319 w 3384"/>
                <a:gd name="T1" fmla="*/ 27285627 h 531"/>
                <a:gd name="T2" fmla="*/ 387622319 w 3384"/>
                <a:gd name="T3" fmla="*/ 27285627 h 531"/>
                <a:gd name="T4" fmla="*/ 401475534 w 3384"/>
                <a:gd name="T5" fmla="*/ 22652280 h 531"/>
                <a:gd name="T6" fmla="*/ 415198856 w 3384"/>
                <a:gd name="T7" fmla="*/ 16989299 h 531"/>
                <a:gd name="T8" fmla="*/ 426592019 w 3384"/>
                <a:gd name="T9" fmla="*/ 10167893 h 531"/>
                <a:gd name="T10" fmla="*/ 432288241 w 3384"/>
                <a:gd name="T11" fmla="*/ 5662980 h 531"/>
                <a:gd name="T12" fmla="*/ 437984823 w 3384"/>
                <a:gd name="T13" fmla="*/ 0 h 531"/>
                <a:gd name="T14" fmla="*/ 437984823 w 3384"/>
                <a:gd name="T15" fmla="*/ 0 h 531"/>
                <a:gd name="T16" fmla="*/ 436819744 w 3384"/>
                <a:gd name="T17" fmla="*/ 5662980 h 531"/>
                <a:gd name="T18" fmla="*/ 434618759 w 3384"/>
                <a:gd name="T19" fmla="*/ 11326319 h 531"/>
                <a:gd name="T20" fmla="*/ 431123162 w 3384"/>
                <a:gd name="T21" fmla="*/ 15830873 h 531"/>
                <a:gd name="T22" fmla="*/ 427757098 w 3384"/>
                <a:gd name="T23" fmla="*/ 20464220 h 531"/>
                <a:gd name="T24" fmla="*/ 418564919 w 3384"/>
                <a:gd name="T25" fmla="*/ 27285627 h 531"/>
                <a:gd name="T26" fmla="*/ 409372740 w 3384"/>
                <a:gd name="T27" fmla="*/ 32948966 h 531"/>
                <a:gd name="T28" fmla="*/ 409372740 w 3384"/>
                <a:gd name="T29" fmla="*/ 32948966 h 531"/>
                <a:gd name="T30" fmla="*/ 389952837 w 3384"/>
                <a:gd name="T31" fmla="*/ 42087226 h 531"/>
                <a:gd name="T32" fmla="*/ 370532933 w 3384"/>
                <a:gd name="T33" fmla="*/ 47750206 h 531"/>
                <a:gd name="T34" fmla="*/ 348782511 w 3384"/>
                <a:gd name="T35" fmla="*/ 53413186 h 531"/>
                <a:gd name="T36" fmla="*/ 328197528 w 3384"/>
                <a:gd name="T37" fmla="*/ 56759672 h 531"/>
                <a:gd name="T38" fmla="*/ 328197528 w 3384"/>
                <a:gd name="T39" fmla="*/ 56759672 h 531"/>
                <a:gd name="T40" fmla="*/ 283531605 w 3384"/>
                <a:gd name="T41" fmla="*/ 62422653 h 531"/>
                <a:gd name="T42" fmla="*/ 238994855 w 3384"/>
                <a:gd name="T43" fmla="*/ 65897932 h 531"/>
                <a:gd name="T44" fmla="*/ 194328932 w 3384"/>
                <a:gd name="T45" fmla="*/ 68214427 h 531"/>
                <a:gd name="T46" fmla="*/ 149792542 w 3384"/>
                <a:gd name="T47" fmla="*/ 67056000 h 531"/>
                <a:gd name="T48" fmla="*/ 149792542 w 3384"/>
                <a:gd name="T49" fmla="*/ 67056000 h 531"/>
                <a:gd name="T50" fmla="*/ 118979475 w 3384"/>
                <a:gd name="T51" fmla="*/ 65897932 h 531"/>
                <a:gd name="T52" fmla="*/ 88037234 w 3384"/>
                <a:gd name="T53" fmla="*/ 64739506 h 531"/>
                <a:gd name="T54" fmla="*/ 58389245 w 3384"/>
                <a:gd name="T55" fmla="*/ 61393020 h 531"/>
                <a:gd name="T56" fmla="*/ 27447004 w 3384"/>
                <a:gd name="T57" fmla="*/ 56759672 h 531"/>
                <a:gd name="T58" fmla="*/ 27447004 w 3384"/>
                <a:gd name="T59" fmla="*/ 56759672 h 531"/>
                <a:gd name="T60" fmla="*/ 13723322 w 3384"/>
                <a:gd name="T61" fmla="*/ 52254760 h 531"/>
                <a:gd name="T62" fmla="*/ 5696582 w 3384"/>
                <a:gd name="T63" fmla="*/ 49938266 h 531"/>
                <a:gd name="T64" fmla="*/ 0 w 3384"/>
                <a:gd name="T65" fmla="*/ 46591780 h 531"/>
                <a:gd name="T66" fmla="*/ 0 w 3384"/>
                <a:gd name="T67" fmla="*/ 46591780 h 531"/>
                <a:gd name="T68" fmla="*/ 26281565 w 3384"/>
                <a:gd name="T69" fmla="*/ 49938266 h 531"/>
                <a:gd name="T70" fmla="*/ 53728569 w 3384"/>
                <a:gd name="T71" fmla="*/ 53413186 h 531"/>
                <a:gd name="T72" fmla="*/ 81175573 w 3384"/>
                <a:gd name="T73" fmla="*/ 54571613 h 531"/>
                <a:gd name="T74" fmla="*/ 107457138 w 3384"/>
                <a:gd name="T75" fmla="*/ 55601246 h 531"/>
                <a:gd name="T76" fmla="*/ 107457138 w 3384"/>
                <a:gd name="T77" fmla="*/ 55601246 h 531"/>
                <a:gd name="T78" fmla="*/ 152123060 w 3384"/>
                <a:gd name="T79" fmla="*/ 56759672 h 531"/>
                <a:gd name="T80" fmla="*/ 196659450 w 3384"/>
                <a:gd name="T81" fmla="*/ 55601246 h 531"/>
                <a:gd name="T82" fmla="*/ 241195840 w 3384"/>
                <a:gd name="T83" fmla="*/ 52254760 h 531"/>
                <a:gd name="T84" fmla="*/ 285861763 w 3384"/>
                <a:gd name="T85" fmla="*/ 47750206 h 531"/>
                <a:gd name="T86" fmla="*/ 285861763 w 3384"/>
                <a:gd name="T87" fmla="*/ 47750206 h 531"/>
                <a:gd name="T88" fmla="*/ 312143688 w 3384"/>
                <a:gd name="T89" fmla="*/ 44274927 h 531"/>
                <a:gd name="T90" fmla="*/ 337389347 w 3384"/>
                <a:gd name="T91" fmla="*/ 39770373 h 531"/>
                <a:gd name="T92" fmla="*/ 362505833 w 3384"/>
                <a:gd name="T93" fmla="*/ 34107393 h 531"/>
                <a:gd name="T94" fmla="*/ 387622319 w 3384"/>
                <a:gd name="T95" fmla="*/ 27285627 h 531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384" h="531">
                  <a:moveTo>
                    <a:pt x="2994" y="212"/>
                  </a:moveTo>
                  <a:lnTo>
                    <a:pt x="2994" y="212"/>
                  </a:lnTo>
                  <a:lnTo>
                    <a:pt x="3101" y="176"/>
                  </a:lnTo>
                  <a:lnTo>
                    <a:pt x="3207" y="132"/>
                  </a:lnTo>
                  <a:lnTo>
                    <a:pt x="3295" y="79"/>
                  </a:lnTo>
                  <a:lnTo>
                    <a:pt x="3339" y="44"/>
                  </a:lnTo>
                  <a:lnTo>
                    <a:pt x="3383" y="0"/>
                  </a:lnTo>
                  <a:lnTo>
                    <a:pt x="3374" y="44"/>
                  </a:lnTo>
                  <a:lnTo>
                    <a:pt x="3357" y="88"/>
                  </a:lnTo>
                  <a:lnTo>
                    <a:pt x="3330" y="123"/>
                  </a:lnTo>
                  <a:lnTo>
                    <a:pt x="3304" y="159"/>
                  </a:lnTo>
                  <a:lnTo>
                    <a:pt x="3233" y="212"/>
                  </a:lnTo>
                  <a:lnTo>
                    <a:pt x="3162" y="256"/>
                  </a:lnTo>
                  <a:lnTo>
                    <a:pt x="3012" y="327"/>
                  </a:lnTo>
                  <a:lnTo>
                    <a:pt x="2862" y="371"/>
                  </a:lnTo>
                  <a:lnTo>
                    <a:pt x="2694" y="415"/>
                  </a:lnTo>
                  <a:lnTo>
                    <a:pt x="2535" y="441"/>
                  </a:lnTo>
                  <a:lnTo>
                    <a:pt x="2190" y="485"/>
                  </a:lnTo>
                  <a:lnTo>
                    <a:pt x="1846" y="512"/>
                  </a:lnTo>
                  <a:lnTo>
                    <a:pt x="1501" y="530"/>
                  </a:lnTo>
                  <a:lnTo>
                    <a:pt x="1157" y="521"/>
                  </a:lnTo>
                  <a:lnTo>
                    <a:pt x="919" y="512"/>
                  </a:lnTo>
                  <a:lnTo>
                    <a:pt x="680" y="503"/>
                  </a:lnTo>
                  <a:lnTo>
                    <a:pt x="451" y="477"/>
                  </a:lnTo>
                  <a:lnTo>
                    <a:pt x="212" y="441"/>
                  </a:lnTo>
                  <a:lnTo>
                    <a:pt x="106" y="406"/>
                  </a:lnTo>
                  <a:lnTo>
                    <a:pt x="44" y="388"/>
                  </a:lnTo>
                  <a:lnTo>
                    <a:pt x="0" y="362"/>
                  </a:lnTo>
                  <a:lnTo>
                    <a:pt x="203" y="388"/>
                  </a:lnTo>
                  <a:lnTo>
                    <a:pt x="415" y="415"/>
                  </a:lnTo>
                  <a:lnTo>
                    <a:pt x="627" y="424"/>
                  </a:lnTo>
                  <a:lnTo>
                    <a:pt x="830" y="432"/>
                  </a:lnTo>
                  <a:lnTo>
                    <a:pt x="1175" y="441"/>
                  </a:lnTo>
                  <a:lnTo>
                    <a:pt x="1519" y="432"/>
                  </a:lnTo>
                  <a:lnTo>
                    <a:pt x="1863" y="406"/>
                  </a:lnTo>
                  <a:lnTo>
                    <a:pt x="2208" y="371"/>
                  </a:lnTo>
                  <a:lnTo>
                    <a:pt x="2411" y="344"/>
                  </a:lnTo>
                  <a:lnTo>
                    <a:pt x="2606" y="309"/>
                  </a:lnTo>
                  <a:lnTo>
                    <a:pt x="2800" y="265"/>
                  </a:lnTo>
                  <a:lnTo>
                    <a:pt x="2994" y="212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Freeform 9"/>
            <p:cNvSpPr>
              <a:spLocks noChangeArrowheads="1"/>
            </p:cNvSpPr>
            <p:nvPr/>
          </p:nvSpPr>
          <p:spPr bwMode="gray">
            <a:xfrm>
              <a:off x="4686300" y="3584575"/>
              <a:ext cx="201613" cy="792163"/>
            </a:xfrm>
            <a:custGeom>
              <a:avLst/>
              <a:gdLst>
                <a:gd name="T0" fmla="*/ 35770048 w 558"/>
                <a:gd name="T1" fmla="*/ 174153019 h 2199"/>
                <a:gd name="T2" fmla="*/ 35770048 w 558"/>
                <a:gd name="T3" fmla="*/ 174153019 h 2199"/>
                <a:gd name="T4" fmla="*/ 36945040 w 558"/>
                <a:gd name="T5" fmla="*/ 0 h 2199"/>
                <a:gd name="T6" fmla="*/ 36945040 w 558"/>
                <a:gd name="T7" fmla="*/ 0 h 2199"/>
                <a:gd name="T8" fmla="*/ 72715089 w 558"/>
                <a:gd name="T9" fmla="*/ 0 h 2199"/>
                <a:gd name="T10" fmla="*/ 72715089 w 558"/>
                <a:gd name="T11" fmla="*/ 0 h 2199"/>
                <a:gd name="T12" fmla="*/ 72715089 w 558"/>
                <a:gd name="T13" fmla="*/ 194786722 h 2199"/>
                <a:gd name="T14" fmla="*/ 72715089 w 558"/>
                <a:gd name="T15" fmla="*/ 194786722 h 2199"/>
                <a:gd name="T16" fmla="*/ 72715089 w 558"/>
                <a:gd name="T17" fmla="*/ 208412718 h 2199"/>
                <a:gd name="T18" fmla="*/ 71540097 w 558"/>
                <a:gd name="T19" fmla="*/ 222168400 h 2199"/>
                <a:gd name="T20" fmla="*/ 68015121 w 558"/>
                <a:gd name="T21" fmla="*/ 235924081 h 2199"/>
                <a:gd name="T22" fmla="*/ 65795933 w 558"/>
                <a:gd name="T23" fmla="*/ 242802102 h 2199"/>
                <a:gd name="T24" fmla="*/ 63445949 w 558"/>
                <a:gd name="T25" fmla="*/ 248511872 h 2199"/>
                <a:gd name="T26" fmla="*/ 63445949 w 558"/>
                <a:gd name="T27" fmla="*/ 248511872 h 2199"/>
                <a:gd name="T28" fmla="*/ 58876777 w 558"/>
                <a:gd name="T29" fmla="*/ 255389893 h 2199"/>
                <a:gd name="T30" fmla="*/ 54177171 w 558"/>
                <a:gd name="T31" fmla="*/ 261229708 h 2199"/>
                <a:gd name="T32" fmla="*/ 49607999 w 558"/>
                <a:gd name="T33" fmla="*/ 265771587 h 2199"/>
                <a:gd name="T34" fmla="*/ 43863835 w 558"/>
                <a:gd name="T35" fmla="*/ 270313466 h 2199"/>
                <a:gd name="T36" fmla="*/ 31200876 w 558"/>
                <a:gd name="T37" fmla="*/ 279527269 h 2199"/>
                <a:gd name="T38" fmla="*/ 17362926 w 558"/>
                <a:gd name="T39" fmla="*/ 285237399 h 2199"/>
                <a:gd name="T40" fmla="*/ 17362926 w 558"/>
                <a:gd name="T41" fmla="*/ 285237399 h 2199"/>
                <a:gd name="T42" fmla="*/ 0 w 558"/>
                <a:gd name="T43" fmla="*/ 265771587 h 2199"/>
                <a:gd name="T44" fmla="*/ 0 w 558"/>
                <a:gd name="T45" fmla="*/ 265771587 h 2199"/>
                <a:gd name="T46" fmla="*/ 0 w 558"/>
                <a:gd name="T47" fmla="*/ 265771587 h 2199"/>
                <a:gd name="T48" fmla="*/ 11488328 w 558"/>
                <a:gd name="T49" fmla="*/ 258893566 h 2199"/>
                <a:gd name="T50" fmla="*/ 20757106 w 558"/>
                <a:gd name="T51" fmla="*/ 249680123 h 2199"/>
                <a:gd name="T52" fmla="*/ 25326278 w 558"/>
                <a:gd name="T53" fmla="*/ 245137884 h 2199"/>
                <a:gd name="T54" fmla="*/ 28850893 w 558"/>
                <a:gd name="T55" fmla="*/ 239428115 h 2199"/>
                <a:gd name="T56" fmla="*/ 32245073 w 558"/>
                <a:gd name="T57" fmla="*/ 233717985 h 2199"/>
                <a:gd name="T58" fmla="*/ 33420065 w 558"/>
                <a:gd name="T59" fmla="*/ 226840324 h 2199"/>
                <a:gd name="T60" fmla="*/ 33420065 w 558"/>
                <a:gd name="T61" fmla="*/ 226840324 h 2199"/>
                <a:gd name="T62" fmla="*/ 35770048 w 558"/>
                <a:gd name="T63" fmla="*/ 214252533 h 2199"/>
                <a:gd name="T64" fmla="*/ 35770048 w 558"/>
                <a:gd name="T65" fmla="*/ 200496491 h 2199"/>
                <a:gd name="T66" fmla="*/ 35770048 w 558"/>
                <a:gd name="T67" fmla="*/ 174153019 h 219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8" h="2199">
                  <a:moveTo>
                    <a:pt x="274" y="1342"/>
                  </a:moveTo>
                  <a:lnTo>
                    <a:pt x="274" y="1342"/>
                  </a:lnTo>
                  <a:lnTo>
                    <a:pt x="283" y="0"/>
                  </a:lnTo>
                  <a:lnTo>
                    <a:pt x="557" y="0"/>
                  </a:lnTo>
                  <a:lnTo>
                    <a:pt x="557" y="1501"/>
                  </a:lnTo>
                  <a:lnTo>
                    <a:pt x="557" y="1606"/>
                  </a:lnTo>
                  <a:lnTo>
                    <a:pt x="548" y="1712"/>
                  </a:lnTo>
                  <a:lnTo>
                    <a:pt x="521" y="1818"/>
                  </a:lnTo>
                  <a:lnTo>
                    <a:pt x="504" y="1871"/>
                  </a:lnTo>
                  <a:lnTo>
                    <a:pt x="486" y="1915"/>
                  </a:lnTo>
                  <a:lnTo>
                    <a:pt x="451" y="1968"/>
                  </a:lnTo>
                  <a:lnTo>
                    <a:pt x="415" y="2013"/>
                  </a:lnTo>
                  <a:lnTo>
                    <a:pt x="380" y="2048"/>
                  </a:lnTo>
                  <a:lnTo>
                    <a:pt x="336" y="2083"/>
                  </a:lnTo>
                  <a:lnTo>
                    <a:pt x="239" y="2154"/>
                  </a:lnTo>
                  <a:lnTo>
                    <a:pt x="133" y="2198"/>
                  </a:lnTo>
                  <a:lnTo>
                    <a:pt x="0" y="2048"/>
                  </a:lnTo>
                  <a:lnTo>
                    <a:pt x="88" y="1995"/>
                  </a:lnTo>
                  <a:lnTo>
                    <a:pt x="159" y="1924"/>
                  </a:lnTo>
                  <a:lnTo>
                    <a:pt x="194" y="1889"/>
                  </a:lnTo>
                  <a:lnTo>
                    <a:pt x="221" y="1845"/>
                  </a:lnTo>
                  <a:lnTo>
                    <a:pt x="247" y="1801"/>
                  </a:lnTo>
                  <a:lnTo>
                    <a:pt x="256" y="1748"/>
                  </a:lnTo>
                  <a:lnTo>
                    <a:pt x="274" y="1651"/>
                  </a:lnTo>
                  <a:lnTo>
                    <a:pt x="274" y="1545"/>
                  </a:lnTo>
                  <a:lnTo>
                    <a:pt x="274" y="1342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Freeform 10"/>
            <p:cNvSpPr>
              <a:spLocks noChangeArrowheads="1"/>
            </p:cNvSpPr>
            <p:nvPr/>
          </p:nvSpPr>
          <p:spPr bwMode="gray">
            <a:xfrm>
              <a:off x="4956175" y="3740150"/>
              <a:ext cx="363538" cy="481013"/>
            </a:xfrm>
            <a:custGeom>
              <a:avLst/>
              <a:gdLst>
                <a:gd name="T0" fmla="*/ 8048277 w 1009"/>
                <a:gd name="T1" fmla="*/ 13781708 h 1334"/>
                <a:gd name="T2" fmla="*/ 45953869 w 1009"/>
                <a:gd name="T3" fmla="*/ 2340161 h 1334"/>
                <a:gd name="T4" fmla="*/ 74642386 w 1009"/>
                <a:gd name="T5" fmla="*/ 0 h 1334"/>
                <a:gd name="T6" fmla="*/ 84897472 w 1009"/>
                <a:gd name="T7" fmla="*/ 1170080 h 1334"/>
                <a:gd name="T8" fmla="*/ 104369274 w 1009"/>
                <a:gd name="T9" fmla="*/ 5720593 h 1334"/>
                <a:gd name="T10" fmla="*/ 116961236 w 1009"/>
                <a:gd name="T11" fmla="*/ 13781708 h 1334"/>
                <a:gd name="T12" fmla="*/ 120466189 w 1009"/>
                <a:gd name="T13" fmla="*/ 18332581 h 1334"/>
                <a:gd name="T14" fmla="*/ 128514466 w 1009"/>
                <a:gd name="T15" fmla="*/ 33284369 h 1334"/>
                <a:gd name="T16" fmla="*/ 130851342 w 1009"/>
                <a:gd name="T17" fmla="*/ 50576678 h 1334"/>
                <a:gd name="T18" fmla="*/ 130851342 w 1009"/>
                <a:gd name="T19" fmla="*/ 169932806 h 1334"/>
                <a:gd name="T20" fmla="*/ 104369274 w 1009"/>
                <a:gd name="T21" fmla="*/ 169932806 h 1334"/>
                <a:gd name="T22" fmla="*/ 100994387 w 1009"/>
                <a:gd name="T23" fmla="*/ 151600586 h 1334"/>
                <a:gd name="T24" fmla="*/ 94114187 w 1009"/>
                <a:gd name="T25" fmla="*/ 157321179 h 1334"/>
                <a:gd name="T26" fmla="*/ 76849195 w 1009"/>
                <a:gd name="T27" fmla="*/ 167592646 h 1334"/>
                <a:gd name="T28" fmla="*/ 67632480 w 1009"/>
                <a:gd name="T29" fmla="*/ 171103247 h 1334"/>
                <a:gd name="T30" fmla="*/ 45953869 w 1009"/>
                <a:gd name="T31" fmla="*/ 173313239 h 1334"/>
                <a:gd name="T32" fmla="*/ 24145192 w 1009"/>
                <a:gd name="T33" fmla="*/ 168762726 h 1334"/>
                <a:gd name="T34" fmla="*/ 16096915 w 1009"/>
                <a:gd name="T35" fmla="*/ 164212213 h 1334"/>
                <a:gd name="T36" fmla="*/ 4543324 w 1009"/>
                <a:gd name="T37" fmla="*/ 151600586 h 1334"/>
                <a:gd name="T38" fmla="*/ 1168438 w 1009"/>
                <a:gd name="T39" fmla="*/ 142369391 h 1334"/>
                <a:gd name="T40" fmla="*/ 0 w 1009"/>
                <a:gd name="T41" fmla="*/ 124036810 h 1334"/>
                <a:gd name="T42" fmla="*/ 2336515 w 1009"/>
                <a:gd name="T43" fmla="*/ 111425183 h 1334"/>
                <a:gd name="T44" fmla="*/ 6880200 w 1009"/>
                <a:gd name="T45" fmla="*/ 98683387 h 1334"/>
                <a:gd name="T46" fmla="*/ 11423524 w 1009"/>
                <a:gd name="T47" fmla="*/ 94132874 h 1334"/>
                <a:gd name="T48" fmla="*/ 19471801 w 1009"/>
                <a:gd name="T49" fmla="*/ 86071759 h 1334"/>
                <a:gd name="T50" fmla="*/ 41280479 w 1009"/>
                <a:gd name="T51" fmla="*/ 75800293 h 1334"/>
                <a:gd name="T52" fmla="*/ 52833709 w 1009"/>
                <a:gd name="T53" fmla="*/ 72289691 h 1334"/>
                <a:gd name="T54" fmla="*/ 74642386 w 1009"/>
                <a:gd name="T55" fmla="*/ 70079339 h 1334"/>
                <a:gd name="T56" fmla="*/ 96320996 w 1009"/>
                <a:gd name="T57" fmla="*/ 70079339 h 1334"/>
                <a:gd name="T58" fmla="*/ 95282625 w 1009"/>
                <a:gd name="T59" fmla="*/ 44856085 h 1334"/>
                <a:gd name="T60" fmla="*/ 91777672 w 1009"/>
                <a:gd name="T61" fmla="*/ 36794970 h 1334"/>
                <a:gd name="T62" fmla="*/ 87233988 w 1009"/>
                <a:gd name="T63" fmla="*/ 32114288 h 1334"/>
                <a:gd name="T64" fmla="*/ 75680757 w 1009"/>
                <a:gd name="T65" fmla="*/ 26393695 h 1334"/>
                <a:gd name="T66" fmla="*/ 68800918 w 1009"/>
                <a:gd name="T67" fmla="*/ 25223254 h 1334"/>
                <a:gd name="T68" fmla="*/ 40112041 w 1009"/>
                <a:gd name="T69" fmla="*/ 27563776 h 1334"/>
                <a:gd name="T70" fmla="*/ 13760039 w 1009"/>
                <a:gd name="T71" fmla="*/ 34454810 h 1334"/>
                <a:gd name="T72" fmla="*/ 8048277 w 1009"/>
                <a:gd name="T73" fmla="*/ 13781708 h 1334"/>
                <a:gd name="T74" fmla="*/ 52833709 w 1009"/>
                <a:gd name="T75" fmla="*/ 95302954 h 1334"/>
                <a:gd name="T76" fmla="*/ 41280479 w 1009"/>
                <a:gd name="T77" fmla="*/ 102193628 h 1334"/>
                <a:gd name="T78" fmla="*/ 35568716 w 1009"/>
                <a:gd name="T79" fmla="*/ 112465094 h 1334"/>
                <a:gd name="T80" fmla="*/ 34400279 w 1009"/>
                <a:gd name="T81" fmla="*/ 119356128 h 1334"/>
                <a:gd name="T82" fmla="*/ 35568716 w 1009"/>
                <a:gd name="T83" fmla="*/ 133137836 h 1334"/>
                <a:gd name="T84" fmla="*/ 39073670 w 1009"/>
                <a:gd name="T85" fmla="*/ 138988598 h 1334"/>
                <a:gd name="T86" fmla="*/ 50497194 w 1009"/>
                <a:gd name="T87" fmla="*/ 146919904 h 1334"/>
                <a:gd name="T88" fmla="*/ 64257233 w 1009"/>
                <a:gd name="T89" fmla="*/ 146919904 h 1334"/>
                <a:gd name="T90" fmla="*/ 73473948 w 1009"/>
                <a:gd name="T91" fmla="*/ 145749824 h 1334"/>
                <a:gd name="T92" fmla="*/ 89440797 w 1009"/>
                <a:gd name="T93" fmla="*/ 136648437 h 1334"/>
                <a:gd name="T94" fmla="*/ 96320996 w 1009"/>
                <a:gd name="T95" fmla="*/ 130927844 h 1334"/>
                <a:gd name="T96" fmla="*/ 96320996 w 1009"/>
                <a:gd name="T97" fmla="*/ 91922522 h 1334"/>
                <a:gd name="T98" fmla="*/ 63089156 w 1009"/>
                <a:gd name="T99" fmla="*/ 92962433 h 133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009" h="1334">
                  <a:moveTo>
                    <a:pt x="62" y="106"/>
                  </a:moveTo>
                  <a:lnTo>
                    <a:pt x="62" y="106"/>
                  </a:lnTo>
                  <a:lnTo>
                    <a:pt x="203" y="53"/>
                  </a:lnTo>
                  <a:lnTo>
                    <a:pt x="354" y="18"/>
                  </a:lnTo>
                  <a:lnTo>
                    <a:pt x="504" y="0"/>
                  </a:lnTo>
                  <a:lnTo>
                    <a:pt x="575" y="0"/>
                  </a:lnTo>
                  <a:lnTo>
                    <a:pt x="654" y="9"/>
                  </a:lnTo>
                  <a:lnTo>
                    <a:pt x="734" y="18"/>
                  </a:lnTo>
                  <a:lnTo>
                    <a:pt x="804" y="44"/>
                  </a:lnTo>
                  <a:lnTo>
                    <a:pt x="875" y="88"/>
                  </a:lnTo>
                  <a:lnTo>
                    <a:pt x="901" y="106"/>
                  </a:lnTo>
                  <a:lnTo>
                    <a:pt x="928" y="141"/>
                  </a:lnTo>
                  <a:lnTo>
                    <a:pt x="963" y="194"/>
                  </a:lnTo>
                  <a:lnTo>
                    <a:pt x="990" y="256"/>
                  </a:lnTo>
                  <a:lnTo>
                    <a:pt x="1008" y="327"/>
                  </a:lnTo>
                  <a:lnTo>
                    <a:pt x="1008" y="389"/>
                  </a:lnTo>
                  <a:lnTo>
                    <a:pt x="1008" y="1307"/>
                  </a:lnTo>
                  <a:lnTo>
                    <a:pt x="804" y="1307"/>
                  </a:lnTo>
                  <a:lnTo>
                    <a:pt x="778" y="1166"/>
                  </a:lnTo>
                  <a:lnTo>
                    <a:pt x="725" y="1210"/>
                  </a:lnTo>
                  <a:lnTo>
                    <a:pt x="663" y="1254"/>
                  </a:lnTo>
                  <a:lnTo>
                    <a:pt x="592" y="1289"/>
                  </a:lnTo>
                  <a:lnTo>
                    <a:pt x="521" y="1316"/>
                  </a:lnTo>
                  <a:lnTo>
                    <a:pt x="442" y="1325"/>
                  </a:lnTo>
                  <a:lnTo>
                    <a:pt x="354" y="1333"/>
                  </a:lnTo>
                  <a:lnTo>
                    <a:pt x="265" y="1316"/>
                  </a:lnTo>
                  <a:lnTo>
                    <a:pt x="186" y="1298"/>
                  </a:lnTo>
                  <a:lnTo>
                    <a:pt x="124" y="1263"/>
                  </a:lnTo>
                  <a:lnTo>
                    <a:pt x="80" y="1219"/>
                  </a:lnTo>
                  <a:lnTo>
                    <a:pt x="35" y="1166"/>
                  </a:lnTo>
                  <a:lnTo>
                    <a:pt x="9" y="1095"/>
                  </a:lnTo>
                  <a:lnTo>
                    <a:pt x="0" y="998"/>
                  </a:lnTo>
                  <a:lnTo>
                    <a:pt x="0" y="954"/>
                  </a:lnTo>
                  <a:lnTo>
                    <a:pt x="0" y="901"/>
                  </a:lnTo>
                  <a:lnTo>
                    <a:pt x="18" y="857"/>
                  </a:lnTo>
                  <a:lnTo>
                    <a:pt x="35" y="804"/>
                  </a:lnTo>
                  <a:lnTo>
                    <a:pt x="53" y="759"/>
                  </a:lnTo>
                  <a:lnTo>
                    <a:pt x="88" y="724"/>
                  </a:lnTo>
                  <a:lnTo>
                    <a:pt x="115" y="689"/>
                  </a:lnTo>
                  <a:lnTo>
                    <a:pt x="150" y="662"/>
                  </a:lnTo>
                  <a:lnTo>
                    <a:pt x="230" y="609"/>
                  </a:lnTo>
                  <a:lnTo>
                    <a:pt x="318" y="583"/>
                  </a:lnTo>
                  <a:lnTo>
                    <a:pt x="407" y="556"/>
                  </a:lnTo>
                  <a:lnTo>
                    <a:pt x="495" y="548"/>
                  </a:lnTo>
                  <a:lnTo>
                    <a:pt x="575" y="539"/>
                  </a:lnTo>
                  <a:lnTo>
                    <a:pt x="742" y="539"/>
                  </a:lnTo>
                  <a:lnTo>
                    <a:pt x="742" y="406"/>
                  </a:lnTo>
                  <a:lnTo>
                    <a:pt x="734" y="345"/>
                  </a:lnTo>
                  <a:lnTo>
                    <a:pt x="725" y="309"/>
                  </a:lnTo>
                  <a:lnTo>
                    <a:pt x="707" y="283"/>
                  </a:lnTo>
                  <a:lnTo>
                    <a:pt x="672" y="247"/>
                  </a:lnTo>
                  <a:lnTo>
                    <a:pt x="628" y="221"/>
                  </a:lnTo>
                  <a:lnTo>
                    <a:pt x="583" y="203"/>
                  </a:lnTo>
                  <a:lnTo>
                    <a:pt x="530" y="194"/>
                  </a:lnTo>
                  <a:lnTo>
                    <a:pt x="424" y="194"/>
                  </a:lnTo>
                  <a:lnTo>
                    <a:pt x="309" y="212"/>
                  </a:lnTo>
                  <a:lnTo>
                    <a:pt x="203" y="239"/>
                  </a:lnTo>
                  <a:lnTo>
                    <a:pt x="106" y="265"/>
                  </a:lnTo>
                  <a:lnTo>
                    <a:pt x="62" y="106"/>
                  </a:lnTo>
                  <a:close/>
                  <a:moveTo>
                    <a:pt x="407" y="733"/>
                  </a:moveTo>
                  <a:lnTo>
                    <a:pt x="407" y="733"/>
                  </a:lnTo>
                  <a:lnTo>
                    <a:pt x="362" y="759"/>
                  </a:lnTo>
                  <a:lnTo>
                    <a:pt x="318" y="786"/>
                  </a:lnTo>
                  <a:lnTo>
                    <a:pt x="292" y="821"/>
                  </a:lnTo>
                  <a:lnTo>
                    <a:pt x="274" y="865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1" y="1069"/>
                  </a:lnTo>
                  <a:lnTo>
                    <a:pt x="345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6" y="1121"/>
                  </a:lnTo>
                  <a:lnTo>
                    <a:pt x="628" y="1086"/>
                  </a:lnTo>
                  <a:lnTo>
                    <a:pt x="689" y="1051"/>
                  </a:lnTo>
                  <a:lnTo>
                    <a:pt x="742" y="1007"/>
                  </a:lnTo>
                  <a:lnTo>
                    <a:pt x="742" y="707"/>
                  </a:lnTo>
                  <a:lnTo>
                    <a:pt x="575" y="707"/>
                  </a:lnTo>
                  <a:lnTo>
                    <a:pt x="486" y="715"/>
                  </a:lnTo>
                  <a:lnTo>
                    <a:pt x="407" y="733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Freeform 11"/>
            <p:cNvSpPr>
              <a:spLocks noChangeArrowheads="1"/>
            </p:cNvSpPr>
            <p:nvPr/>
          </p:nvSpPr>
          <p:spPr bwMode="gray">
            <a:xfrm>
              <a:off x="5818188" y="3740150"/>
              <a:ext cx="363537" cy="481013"/>
            </a:xfrm>
            <a:custGeom>
              <a:avLst/>
              <a:gdLst>
                <a:gd name="T0" fmla="*/ 9234850 w 1008"/>
                <a:gd name="T1" fmla="*/ 13781708 h 1334"/>
                <a:gd name="T2" fmla="*/ 45914579 w 1008"/>
                <a:gd name="T3" fmla="*/ 2340161 h 1334"/>
                <a:gd name="T4" fmla="*/ 75830644 w 1008"/>
                <a:gd name="T5" fmla="*/ 0 h 1334"/>
                <a:gd name="T6" fmla="*/ 86236170 w 1008"/>
                <a:gd name="T7" fmla="*/ 1170080 h 1334"/>
                <a:gd name="T8" fmla="*/ 104576034 w 1008"/>
                <a:gd name="T9" fmla="*/ 5720593 h 1334"/>
                <a:gd name="T10" fmla="*/ 120704743 w 1008"/>
                <a:gd name="T11" fmla="*/ 17292309 h 1334"/>
                <a:gd name="T12" fmla="*/ 126427926 w 1008"/>
                <a:gd name="T13" fmla="*/ 25223254 h 1334"/>
                <a:gd name="T14" fmla="*/ 130980073 w 1008"/>
                <a:gd name="T15" fmla="*/ 43686005 h 1334"/>
                <a:gd name="T16" fmla="*/ 130980073 w 1008"/>
                <a:gd name="T17" fmla="*/ 52787030 h 1334"/>
                <a:gd name="T18" fmla="*/ 130980073 w 1008"/>
                <a:gd name="T19" fmla="*/ 169932806 h 1334"/>
                <a:gd name="T20" fmla="*/ 104576034 w 1008"/>
                <a:gd name="T21" fmla="*/ 169932806 h 1334"/>
                <a:gd name="T22" fmla="*/ 102234683 w 1008"/>
                <a:gd name="T23" fmla="*/ 151600586 h 1334"/>
                <a:gd name="T24" fmla="*/ 81553828 w 1008"/>
                <a:gd name="T25" fmla="*/ 165382294 h 1334"/>
                <a:gd name="T26" fmla="*/ 57490780 w 1008"/>
                <a:gd name="T27" fmla="*/ 172273328 h 1334"/>
                <a:gd name="T28" fmla="*/ 45914579 w 1008"/>
                <a:gd name="T29" fmla="*/ 173313239 h 1334"/>
                <a:gd name="T30" fmla="*/ 28745390 w 1008"/>
                <a:gd name="T31" fmla="*/ 169932806 h 1334"/>
                <a:gd name="T32" fmla="*/ 17169189 w 1008"/>
                <a:gd name="T33" fmla="*/ 164212213 h 1334"/>
                <a:gd name="T34" fmla="*/ 12616681 w 1008"/>
                <a:gd name="T35" fmla="*/ 160701612 h 1334"/>
                <a:gd name="T36" fmla="*/ 5723183 w 1008"/>
                <a:gd name="T37" fmla="*/ 150430145 h 1334"/>
                <a:gd name="T38" fmla="*/ 1170676 w 1008"/>
                <a:gd name="T39" fmla="*/ 138988598 h 1334"/>
                <a:gd name="T40" fmla="*/ 0 w 1008"/>
                <a:gd name="T41" fmla="*/ 126247162 h 1334"/>
                <a:gd name="T42" fmla="*/ 1170676 w 1008"/>
                <a:gd name="T43" fmla="*/ 113635175 h 1334"/>
                <a:gd name="T44" fmla="*/ 4552507 w 1008"/>
                <a:gd name="T45" fmla="*/ 103364069 h 1334"/>
                <a:gd name="T46" fmla="*/ 19510540 w 1008"/>
                <a:gd name="T47" fmla="*/ 86071759 h 1334"/>
                <a:gd name="T48" fmla="*/ 28745390 w 1008"/>
                <a:gd name="T49" fmla="*/ 80350806 h 1334"/>
                <a:gd name="T50" fmla="*/ 44743903 w 1008"/>
                <a:gd name="T51" fmla="*/ 74630213 h 1334"/>
                <a:gd name="T52" fmla="*/ 80383152 w 1008"/>
                <a:gd name="T53" fmla="*/ 70079339 h 1334"/>
                <a:gd name="T54" fmla="*/ 97682176 w 1008"/>
                <a:gd name="T55" fmla="*/ 70079339 h 1334"/>
                <a:gd name="T56" fmla="*/ 96511860 w 1008"/>
                <a:gd name="T57" fmla="*/ 45896357 h 1334"/>
                <a:gd name="T58" fmla="*/ 93130029 w 1008"/>
                <a:gd name="T59" fmla="*/ 37965051 h 1334"/>
                <a:gd name="T60" fmla="*/ 83894818 w 1008"/>
                <a:gd name="T61" fmla="*/ 28733856 h 1334"/>
                <a:gd name="T62" fmla="*/ 71278137 w 1008"/>
                <a:gd name="T63" fmla="*/ 25223254 h 1334"/>
                <a:gd name="T64" fmla="*/ 56320104 w 1008"/>
                <a:gd name="T65" fmla="*/ 25223254 h 1334"/>
                <a:gd name="T66" fmla="*/ 27574714 w 1008"/>
                <a:gd name="T67" fmla="*/ 29903936 h 1334"/>
                <a:gd name="T68" fmla="*/ 13787357 w 1008"/>
                <a:gd name="T69" fmla="*/ 34454810 h 1334"/>
                <a:gd name="T70" fmla="*/ 51767597 w 1008"/>
                <a:gd name="T71" fmla="*/ 96473035 h 1334"/>
                <a:gd name="T72" fmla="*/ 47085255 w 1008"/>
                <a:gd name="T73" fmla="*/ 98683387 h 1334"/>
                <a:gd name="T74" fmla="*/ 37850405 w 1008"/>
                <a:gd name="T75" fmla="*/ 106744501 h 1334"/>
                <a:gd name="T76" fmla="*/ 35639249 w 1008"/>
                <a:gd name="T77" fmla="*/ 111425183 h 1334"/>
                <a:gd name="T78" fmla="*/ 34468573 w 1008"/>
                <a:gd name="T79" fmla="*/ 126247162 h 1334"/>
                <a:gd name="T80" fmla="*/ 39021081 w 1008"/>
                <a:gd name="T81" fmla="*/ 138988598 h 1334"/>
                <a:gd name="T82" fmla="*/ 44743903 w 1008"/>
                <a:gd name="T83" fmla="*/ 143539472 h 1334"/>
                <a:gd name="T84" fmla="*/ 57490780 w 1008"/>
                <a:gd name="T85" fmla="*/ 148089984 h 1334"/>
                <a:gd name="T86" fmla="*/ 64384639 w 1008"/>
                <a:gd name="T87" fmla="*/ 146919904 h 1334"/>
                <a:gd name="T88" fmla="*/ 82724503 w 1008"/>
                <a:gd name="T89" fmla="*/ 141198950 h 1334"/>
                <a:gd name="T90" fmla="*/ 97682176 w 1008"/>
                <a:gd name="T91" fmla="*/ 130927844 h 1334"/>
                <a:gd name="T92" fmla="*/ 97682176 w 1008"/>
                <a:gd name="T93" fmla="*/ 91922522 h 1334"/>
                <a:gd name="T94" fmla="*/ 74659969 w 1008"/>
                <a:gd name="T95" fmla="*/ 91922522 h 1334"/>
                <a:gd name="T96" fmla="*/ 51767597 w 1008"/>
                <a:gd name="T97" fmla="*/ 96473035 h 133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008" h="1334">
                  <a:moveTo>
                    <a:pt x="71" y="106"/>
                  </a:moveTo>
                  <a:lnTo>
                    <a:pt x="71" y="106"/>
                  </a:lnTo>
                  <a:lnTo>
                    <a:pt x="212" y="53"/>
                  </a:lnTo>
                  <a:lnTo>
                    <a:pt x="353" y="18"/>
                  </a:lnTo>
                  <a:lnTo>
                    <a:pt x="504" y="0"/>
                  </a:lnTo>
                  <a:lnTo>
                    <a:pt x="583" y="0"/>
                  </a:lnTo>
                  <a:lnTo>
                    <a:pt x="663" y="9"/>
                  </a:lnTo>
                  <a:lnTo>
                    <a:pt x="733" y="18"/>
                  </a:lnTo>
                  <a:lnTo>
                    <a:pt x="804" y="44"/>
                  </a:lnTo>
                  <a:lnTo>
                    <a:pt x="875" y="80"/>
                  </a:lnTo>
                  <a:lnTo>
                    <a:pt x="928" y="133"/>
                  </a:lnTo>
                  <a:lnTo>
                    <a:pt x="972" y="194"/>
                  </a:lnTo>
                  <a:lnTo>
                    <a:pt x="998" y="265"/>
                  </a:lnTo>
                  <a:lnTo>
                    <a:pt x="1007" y="336"/>
                  </a:lnTo>
                  <a:lnTo>
                    <a:pt x="1007" y="406"/>
                  </a:lnTo>
                  <a:lnTo>
                    <a:pt x="1007" y="1307"/>
                  </a:lnTo>
                  <a:lnTo>
                    <a:pt x="804" y="1307"/>
                  </a:lnTo>
                  <a:lnTo>
                    <a:pt x="786" y="1166"/>
                  </a:lnTo>
                  <a:lnTo>
                    <a:pt x="707" y="1227"/>
                  </a:lnTo>
                  <a:lnTo>
                    <a:pt x="627" y="1272"/>
                  </a:lnTo>
                  <a:lnTo>
                    <a:pt x="539" y="1307"/>
                  </a:lnTo>
                  <a:lnTo>
                    <a:pt x="442" y="1325"/>
                  </a:lnTo>
                  <a:lnTo>
                    <a:pt x="353" y="1333"/>
                  </a:lnTo>
                  <a:lnTo>
                    <a:pt x="265" y="1316"/>
                  </a:lnTo>
                  <a:lnTo>
                    <a:pt x="221" y="1307"/>
                  </a:lnTo>
                  <a:lnTo>
                    <a:pt x="177" y="1289"/>
                  </a:lnTo>
                  <a:lnTo>
                    <a:pt x="132" y="1263"/>
                  </a:lnTo>
                  <a:lnTo>
                    <a:pt x="97" y="1236"/>
                  </a:lnTo>
                  <a:lnTo>
                    <a:pt x="71" y="1201"/>
                  </a:lnTo>
                  <a:lnTo>
                    <a:pt x="44" y="1157"/>
                  </a:lnTo>
                  <a:lnTo>
                    <a:pt x="18" y="1121"/>
                  </a:lnTo>
                  <a:lnTo>
                    <a:pt x="9" y="1069"/>
                  </a:lnTo>
                  <a:lnTo>
                    <a:pt x="0" y="1024"/>
                  </a:lnTo>
                  <a:lnTo>
                    <a:pt x="0" y="971"/>
                  </a:lnTo>
                  <a:lnTo>
                    <a:pt x="9" y="874"/>
                  </a:lnTo>
                  <a:lnTo>
                    <a:pt x="18" y="839"/>
                  </a:lnTo>
                  <a:lnTo>
                    <a:pt x="35" y="795"/>
                  </a:lnTo>
                  <a:lnTo>
                    <a:pt x="88" y="724"/>
                  </a:lnTo>
                  <a:lnTo>
                    <a:pt x="150" y="662"/>
                  </a:lnTo>
                  <a:lnTo>
                    <a:pt x="221" y="618"/>
                  </a:lnTo>
                  <a:lnTo>
                    <a:pt x="283" y="592"/>
                  </a:lnTo>
                  <a:lnTo>
                    <a:pt x="344" y="574"/>
                  </a:lnTo>
                  <a:lnTo>
                    <a:pt x="477" y="548"/>
                  </a:lnTo>
                  <a:lnTo>
                    <a:pt x="618" y="539"/>
                  </a:lnTo>
                  <a:lnTo>
                    <a:pt x="751" y="539"/>
                  </a:lnTo>
                  <a:lnTo>
                    <a:pt x="751" y="415"/>
                  </a:lnTo>
                  <a:lnTo>
                    <a:pt x="742" y="353"/>
                  </a:lnTo>
                  <a:lnTo>
                    <a:pt x="716" y="292"/>
                  </a:lnTo>
                  <a:lnTo>
                    <a:pt x="689" y="247"/>
                  </a:lnTo>
                  <a:lnTo>
                    <a:pt x="645" y="221"/>
                  </a:lnTo>
                  <a:lnTo>
                    <a:pt x="601" y="203"/>
                  </a:lnTo>
                  <a:lnTo>
                    <a:pt x="548" y="194"/>
                  </a:lnTo>
                  <a:lnTo>
                    <a:pt x="433" y="194"/>
                  </a:lnTo>
                  <a:lnTo>
                    <a:pt x="327" y="203"/>
                  </a:lnTo>
                  <a:lnTo>
                    <a:pt x="212" y="230"/>
                  </a:lnTo>
                  <a:lnTo>
                    <a:pt x="106" y="265"/>
                  </a:lnTo>
                  <a:lnTo>
                    <a:pt x="71" y="106"/>
                  </a:lnTo>
                  <a:close/>
                  <a:moveTo>
                    <a:pt x="398" y="742"/>
                  </a:moveTo>
                  <a:lnTo>
                    <a:pt x="398" y="742"/>
                  </a:lnTo>
                  <a:lnTo>
                    <a:pt x="362" y="759"/>
                  </a:lnTo>
                  <a:lnTo>
                    <a:pt x="327" y="786"/>
                  </a:lnTo>
                  <a:lnTo>
                    <a:pt x="291" y="821"/>
                  </a:lnTo>
                  <a:lnTo>
                    <a:pt x="274" y="857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0" y="1069"/>
                  </a:lnTo>
                  <a:lnTo>
                    <a:pt x="344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5" y="1121"/>
                  </a:lnTo>
                  <a:lnTo>
                    <a:pt x="636" y="1086"/>
                  </a:lnTo>
                  <a:lnTo>
                    <a:pt x="698" y="1051"/>
                  </a:lnTo>
                  <a:lnTo>
                    <a:pt x="751" y="1007"/>
                  </a:lnTo>
                  <a:lnTo>
                    <a:pt x="751" y="707"/>
                  </a:lnTo>
                  <a:lnTo>
                    <a:pt x="574" y="707"/>
                  </a:lnTo>
                  <a:lnTo>
                    <a:pt x="486" y="715"/>
                  </a:lnTo>
                  <a:lnTo>
                    <a:pt x="398" y="742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Freeform 12"/>
            <p:cNvSpPr>
              <a:spLocks noChangeArrowheads="1"/>
            </p:cNvSpPr>
            <p:nvPr/>
          </p:nvSpPr>
          <p:spPr bwMode="gray">
            <a:xfrm>
              <a:off x="5376863" y="3746500"/>
              <a:ext cx="400050" cy="465138"/>
            </a:xfrm>
            <a:custGeom>
              <a:avLst/>
              <a:gdLst>
                <a:gd name="T0" fmla="*/ 0 w 1113"/>
                <a:gd name="T1" fmla="*/ 0 h 1290"/>
                <a:gd name="T2" fmla="*/ 0 w 1113"/>
                <a:gd name="T3" fmla="*/ 0 h 1290"/>
                <a:gd name="T4" fmla="*/ 36303190 w 1113"/>
                <a:gd name="T5" fmla="*/ 0 h 1290"/>
                <a:gd name="T6" fmla="*/ 36303190 w 1113"/>
                <a:gd name="T7" fmla="*/ 0 h 1290"/>
                <a:gd name="T8" fmla="*/ 58007609 w 1113"/>
                <a:gd name="T9" fmla="*/ 69946659 h 1290"/>
                <a:gd name="T10" fmla="*/ 58007609 w 1113"/>
                <a:gd name="T11" fmla="*/ 69946659 h 1290"/>
                <a:gd name="T12" fmla="*/ 64854826 w 1113"/>
                <a:gd name="T13" fmla="*/ 91788674 h 1290"/>
                <a:gd name="T14" fmla="*/ 70539275 w 1113"/>
                <a:gd name="T15" fmla="*/ 113630689 h 1290"/>
                <a:gd name="T16" fmla="*/ 70539275 w 1113"/>
                <a:gd name="T17" fmla="*/ 113630689 h 1290"/>
                <a:gd name="T18" fmla="*/ 75190350 w 1113"/>
                <a:gd name="T19" fmla="*/ 133132592 h 1290"/>
                <a:gd name="T20" fmla="*/ 75190350 w 1113"/>
                <a:gd name="T21" fmla="*/ 133132592 h 1290"/>
                <a:gd name="T22" fmla="*/ 85396477 w 1113"/>
                <a:gd name="T23" fmla="*/ 101019680 h 1290"/>
                <a:gd name="T24" fmla="*/ 94569232 w 1113"/>
                <a:gd name="T25" fmla="*/ 67736352 h 1290"/>
                <a:gd name="T26" fmla="*/ 102579218 w 1113"/>
                <a:gd name="T27" fmla="*/ 34453385 h 1290"/>
                <a:gd name="T28" fmla="*/ 108263666 w 1113"/>
                <a:gd name="T29" fmla="*/ 0 h 1290"/>
                <a:gd name="T30" fmla="*/ 108263666 w 1113"/>
                <a:gd name="T31" fmla="*/ 0 h 1290"/>
                <a:gd name="T32" fmla="*/ 143662520 w 1113"/>
                <a:gd name="T33" fmla="*/ 0 h 1290"/>
                <a:gd name="T34" fmla="*/ 143662520 w 1113"/>
                <a:gd name="T35" fmla="*/ 0 h 1290"/>
                <a:gd name="T36" fmla="*/ 134489765 w 1113"/>
                <a:gd name="T37" fmla="*/ 43554224 h 1290"/>
                <a:gd name="T38" fmla="*/ 123120869 w 1113"/>
                <a:gd name="T39" fmla="*/ 86068198 h 1290"/>
                <a:gd name="T40" fmla="*/ 117436061 w 1113"/>
                <a:gd name="T41" fmla="*/ 106740157 h 1290"/>
                <a:gd name="T42" fmla="*/ 109426435 w 1113"/>
                <a:gd name="T43" fmla="*/ 127412115 h 1290"/>
                <a:gd name="T44" fmla="*/ 101416449 w 1113"/>
                <a:gd name="T45" fmla="*/ 146913657 h 1290"/>
                <a:gd name="T46" fmla="*/ 92243694 w 1113"/>
                <a:gd name="T47" fmla="*/ 167585616 h 1290"/>
                <a:gd name="T48" fmla="*/ 92243694 w 1113"/>
                <a:gd name="T49" fmla="*/ 167585616 h 1290"/>
                <a:gd name="T50" fmla="*/ 49997624 w 1113"/>
                <a:gd name="T51" fmla="*/ 167585616 h 1290"/>
                <a:gd name="T52" fmla="*/ 49997624 w 1113"/>
                <a:gd name="T53" fmla="*/ 167585616 h 1290"/>
                <a:gd name="T54" fmla="*/ 0 w 1113"/>
                <a:gd name="T55" fmla="*/ 0 h 129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13" h="1290">
                  <a:moveTo>
                    <a:pt x="0" y="0"/>
                  </a:moveTo>
                  <a:lnTo>
                    <a:pt x="0" y="0"/>
                  </a:lnTo>
                  <a:lnTo>
                    <a:pt x="281" y="0"/>
                  </a:lnTo>
                  <a:lnTo>
                    <a:pt x="449" y="538"/>
                  </a:lnTo>
                  <a:lnTo>
                    <a:pt x="502" y="706"/>
                  </a:lnTo>
                  <a:lnTo>
                    <a:pt x="546" y="874"/>
                  </a:lnTo>
                  <a:lnTo>
                    <a:pt x="582" y="1024"/>
                  </a:lnTo>
                  <a:lnTo>
                    <a:pt x="661" y="777"/>
                  </a:lnTo>
                  <a:lnTo>
                    <a:pt x="732" y="521"/>
                  </a:lnTo>
                  <a:lnTo>
                    <a:pt x="794" y="265"/>
                  </a:lnTo>
                  <a:lnTo>
                    <a:pt x="838" y="0"/>
                  </a:lnTo>
                  <a:lnTo>
                    <a:pt x="1112" y="0"/>
                  </a:lnTo>
                  <a:lnTo>
                    <a:pt x="1041" y="335"/>
                  </a:lnTo>
                  <a:lnTo>
                    <a:pt x="953" y="662"/>
                  </a:lnTo>
                  <a:lnTo>
                    <a:pt x="909" y="821"/>
                  </a:lnTo>
                  <a:lnTo>
                    <a:pt x="847" y="980"/>
                  </a:lnTo>
                  <a:lnTo>
                    <a:pt x="785" y="1130"/>
                  </a:lnTo>
                  <a:lnTo>
                    <a:pt x="714" y="1289"/>
                  </a:lnTo>
                  <a:lnTo>
                    <a:pt x="387" y="1289"/>
                  </a:lnTo>
                  <a:lnTo>
                    <a:pt x="0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13"/>
            <p:cNvSpPr>
              <a:spLocks noChangeArrowheads="1"/>
            </p:cNvSpPr>
            <p:nvPr/>
          </p:nvSpPr>
          <p:spPr bwMode="gray">
            <a:xfrm>
              <a:off x="6191250" y="3735388"/>
              <a:ext cx="28575" cy="41275"/>
            </a:xfrm>
            <a:custGeom>
              <a:avLst/>
              <a:gdLst>
                <a:gd name="T0" fmla="*/ 4465558 w 80"/>
                <a:gd name="T1" fmla="*/ 2190087 h 115"/>
                <a:gd name="T2" fmla="*/ 0 w 80"/>
                <a:gd name="T3" fmla="*/ 2190087 h 115"/>
                <a:gd name="T4" fmla="*/ 0 w 80"/>
                <a:gd name="T5" fmla="*/ 0 h 115"/>
                <a:gd name="T6" fmla="*/ 10079117 w 80"/>
                <a:gd name="T7" fmla="*/ 0 h 115"/>
                <a:gd name="T8" fmla="*/ 10079117 w 80"/>
                <a:gd name="T9" fmla="*/ 2190087 h 115"/>
                <a:gd name="T10" fmla="*/ 5613559 w 80"/>
                <a:gd name="T11" fmla="*/ 2190087 h 115"/>
                <a:gd name="T12" fmla="*/ 5613559 w 80"/>
                <a:gd name="T13" fmla="*/ 14685286 h 115"/>
                <a:gd name="T14" fmla="*/ 4465558 w 80"/>
                <a:gd name="T15" fmla="*/ 14685286 h 115"/>
                <a:gd name="T16" fmla="*/ 4465558 w 80"/>
                <a:gd name="T17" fmla="*/ 2190087 h 1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0" h="115">
                  <a:moveTo>
                    <a:pt x="35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79" y="0"/>
                  </a:lnTo>
                  <a:lnTo>
                    <a:pt x="79" y="17"/>
                  </a:lnTo>
                  <a:lnTo>
                    <a:pt x="44" y="17"/>
                  </a:lnTo>
                  <a:lnTo>
                    <a:pt x="44" y="114"/>
                  </a:lnTo>
                  <a:lnTo>
                    <a:pt x="35" y="114"/>
                  </a:lnTo>
                  <a:lnTo>
                    <a:pt x="35" y="17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Freeform 14"/>
            <p:cNvSpPr>
              <a:spLocks noChangeArrowheads="1"/>
            </p:cNvSpPr>
            <p:nvPr/>
          </p:nvSpPr>
          <p:spPr bwMode="gray">
            <a:xfrm>
              <a:off x="6223000" y="3735388"/>
              <a:ext cx="41275" cy="41275"/>
            </a:xfrm>
            <a:custGeom>
              <a:avLst/>
              <a:gdLst>
                <a:gd name="T0" fmla="*/ 12280736 w 116"/>
                <a:gd name="T1" fmla="*/ 7858042 h 115"/>
                <a:gd name="T2" fmla="*/ 12280736 w 116"/>
                <a:gd name="T3" fmla="*/ 7858042 h 115"/>
                <a:gd name="T4" fmla="*/ 12280736 w 116"/>
                <a:gd name="T5" fmla="*/ 2190087 h 115"/>
                <a:gd name="T6" fmla="*/ 12280736 w 116"/>
                <a:gd name="T7" fmla="*/ 2190087 h 115"/>
                <a:gd name="T8" fmla="*/ 12280736 w 116"/>
                <a:gd name="T9" fmla="*/ 2190087 h 115"/>
                <a:gd name="T10" fmla="*/ 10128743 w 116"/>
                <a:gd name="T11" fmla="*/ 7858042 h 115"/>
                <a:gd name="T12" fmla="*/ 7849722 w 116"/>
                <a:gd name="T13" fmla="*/ 14685286 h 115"/>
                <a:gd name="T14" fmla="*/ 6710034 w 116"/>
                <a:gd name="T15" fmla="*/ 14685286 h 115"/>
                <a:gd name="T16" fmla="*/ 4431369 w 116"/>
                <a:gd name="T17" fmla="*/ 7858042 h 115"/>
                <a:gd name="T18" fmla="*/ 4431369 w 116"/>
                <a:gd name="T19" fmla="*/ 7858042 h 115"/>
                <a:gd name="T20" fmla="*/ 2279020 w 116"/>
                <a:gd name="T21" fmla="*/ 2190087 h 115"/>
                <a:gd name="T22" fmla="*/ 2279020 w 116"/>
                <a:gd name="T23" fmla="*/ 2190087 h 115"/>
                <a:gd name="T24" fmla="*/ 2279020 w 116"/>
                <a:gd name="T25" fmla="*/ 2190087 h 115"/>
                <a:gd name="T26" fmla="*/ 2279020 w 116"/>
                <a:gd name="T27" fmla="*/ 7858042 h 115"/>
                <a:gd name="T28" fmla="*/ 2279020 w 116"/>
                <a:gd name="T29" fmla="*/ 14685286 h 115"/>
                <a:gd name="T30" fmla="*/ 0 w 116"/>
                <a:gd name="T31" fmla="*/ 14685286 h 115"/>
                <a:gd name="T32" fmla="*/ 1139332 w 116"/>
                <a:gd name="T33" fmla="*/ 0 h 115"/>
                <a:gd name="T34" fmla="*/ 3418353 w 116"/>
                <a:gd name="T35" fmla="*/ 0 h 115"/>
                <a:gd name="T36" fmla="*/ 5570702 w 116"/>
                <a:gd name="T37" fmla="*/ 6827244 h 115"/>
                <a:gd name="T38" fmla="*/ 5570702 w 116"/>
                <a:gd name="T39" fmla="*/ 6827244 h 115"/>
                <a:gd name="T40" fmla="*/ 6710034 w 116"/>
                <a:gd name="T41" fmla="*/ 12495558 h 115"/>
                <a:gd name="T42" fmla="*/ 6710034 w 116"/>
                <a:gd name="T43" fmla="*/ 12495558 h 115"/>
                <a:gd name="T44" fmla="*/ 6710034 w 116"/>
                <a:gd name="T45" fmla="*/ 12495558 h 115"/>
                <a:gd name="T46" fmla="*/ 8989055 w 116"/>
                <a:gd name="T47" fmla="*/ 6827244 h 115"/>
                <a:gd name="T48" fmla="*/ 11141403 w 116"/>
                <a:gd name="T49" fmla="*/ 0 h 115"/>
                <a:gd name="T50" fmla="*/ 13420424 w 116"/>
                <a:gd name="T51" fmla="*/ 0 h 115"/>
                <a:gd name="T52" fmla="*/ 14559756 w 116"/>
                <a:gd name="T53" fmla="*/ 14685286 h 115"/>
                <a:gd name="T54" fmla="*/ 12280736 w 116"/>
                <a:gd name="T55" fmla="*/ 14685286 h 115"/>
                <a:gd name="T56" fmla="*/ 12280736 w 116"/>
                <a:gd name="T57" fmla="*/ 7858042 h 11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6" h="115">
                  <a:moveTo>
                    <a:pt x="97" y="61"/>
                  </a:moveTo>
                  <a:lnTo>
                    <a:pt x="97" y="61"/>
                  </a:lnTo>
                  <a:lnTo>
                    <a:pt x="97" y="17"/>
                  </a:lnTo>
                  <a:lnTo>
                    <a:pt x="80" y="61"/>
                  </a:lnTo>
                  <a:lnTo>
                    <a:pt x="62" y="114"/>
                  </a:lnTo>
                  <a:lnTo>
                    <a:pt x="53" y="114"/>
                  </a:lnTo>
                  <a:lnTo>
                    <a:pt x="35" y="61"/>
                  </a:lnTo>
                  <a:lnTo>
                    <a:pt x="18" y="17"/>
                  </a:lnTo>
                  <a:lnTo>
                    <a:pt x="18" y="61"/>
                  </a:lnTo>
                  <a:lnTo>
                    <a:pt x="18" y="114"/>
                  </a:lnTo>
                  <a:lnTo>
                    <a:pt x="0" y="114"/>
                  </a:lnTo>
                  <a:lnTo>
                    <a:pt x="9" y="0"/>
                  </a:lnTo>
                  <a:lnTo>
                    <a:pt x="27" y="0"/>
                  </a:lnTo>
                  <a:lnTo>
                    <a:pt x="44" y="53"/>
                  </a:lnTo>
                  <a:lnTo>
                    <a:pt x="53" y="97"/>
                  </a:lnTo>
                  <a:lnTo>
                    <a:pt x="71" y="53"/>
                  </a:lnTo>
                  <a:lnTo>
                    <a:pt x="88" y="0"/>
                  </a:lnTo>
                  <a:lnTo>
                    <a:pt x="106" y="0"/>
                  </a:lnTo>
                  <a:lnTo>
                    <a:pt x="115" y="114"/>
                  </a:lnTo>
                  <a:lnTo>
                    <a:pt x="97" y="114"/>
                  </a:lnTo>
                  <a:lnTo>
                    <a:pt x="97" y="61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2" name="Cloud 81"/>
          <p:cNvSpPr/>
          <p:nvPr/>
        </p:nvSpPr>
        <p:spPr>
          <a:xfrm>
            <a:off x="5715334" y="115368"/>
            <a:ext cx="3257335" cy="828692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Docker Hub</a:t>
            </a:r>
            <a:endParaRPr lang="en-US" dirty="0"/>
          </a:p>
        </p:txBody>
      </p:sp>
      <p:pic>
        <p:nvPicPr>
          <p:cNvPr id="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733" y="331391"/>
            <a:ext cx="511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3883511" y="2716031"/>
            <a:ext cx="878464" cy="6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116580" y="3846540"/>
            <a:ext cx="3696773" cy="351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Engine</a:t>
            </a:r>
            <a:endParaRPr lang="nl-NL" dirty="0"/>
          </a:p>
        </p:txBody>
      </p:sp>
      <p:pic>
        <p:nvPicPr>
          <p:cNvPr id="92" name="Picture 4" descr="http://siliconangle.com/files/2013/09/homepage-docker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632" y="3876621"/>
            <a:ext cx="867382" cy="71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08" b="32411"/>
          <a:stretch/>
        </p:blipFill>
        <p:spPr bwMode="auto">
          <a:xfrm>
            <a:off x="6181559" y="3815689"/>
            <a:ext cx="873162" cy="64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758711" y="384353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6959580" y="365228"/>
            <a:ext cx="1335473" cy="96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695148" y="193729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693857" y="-95998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/>
          <p:cNvSpPr/>
          <p:nvPr/>
        </p:nvSpPr>
        <p:spPr>
          <a:xfrm>
            <a:off x="7178042" y="736787"/>
            <a:ext cx="826942" cy="210958"/>
          </a:xfrm>
          <a:prstGeom prst="rect">
            <a:avLst/>
          </a:prstGeom>
          <a:solidFill>
            <a:schemeClr val="tx2">
              <a:lumMod val="75000"/>
            </a:schemeClr>
          </a:solidFill>
          <a:scene3d>
            <a:camera prst="perspectiveContrastingLeftFacing"/>
            <a:lightRig rig="threePt" dir="t"/>
          </a:scene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Application A</a:t>
            </a:r>
            <a:endParaRPr lang="nl-NL" sz="800" dirty="0"/>
          </a:p>
        </p:txBody>
      </p:sp>
      <p:pic>
        <p:nvPicPr>
          <p:cNvPr id="8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114" y="933134"/>
            <a:ext cx="221509" cy="26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7" name="Group 102"/>
          <p:cNvGrpSpPr>
            <a:grpSpLocks noChangeAspect="1"/>
          </p:cNvGrpSpPr>
          <p:nvPr/>
        </p:nvGrpSpPr>
        <p:grpSpPr bwMode="auto">
          <a:xfrm>
            <a:off x="7476490" y="736109"/>
            <a:ext cx="172344" cy="352852"/>
            <a:chOff x="4686300" y="1439863"/>
            <a:chExt cx="1577975" cy="2936875"/>
          </a:xfrm>
        </p:grpSpPr>
        <p:sp>
          <p:nvSpPr>
            <p:cNvPr id="88" name="Freeform 1"/>
            <p:cNvSpPr>
              <a:spLocks noChangeArrowheads="1"/>
            </p:cNvSpPr>
            <p:nvPr/>
          </p:nvSpPr>
          <p:spPr bwMode="gray">
            <a:xfrm>
              <a:off x="5211763" y="1439863"/>
              <a:ext cx="519112" cy="1103312"/>
            </a:xfrm>
            <a:custGeom>
              <a:avLst/>
              <a:gdLst>
                <a:gd name="T0" fmla="*/ 168683281 w 1440"/>
                <a:gd name="T1" fmla="*/ 0 h 3065"/>
                <a:gd name="T2" fmla="*/ 179079581 w 1440"/>
                <a:gd name="T3" fmla="*/ 16067678 h 3065"/>
                <a:gd name="T4" fmla="*/ 184797744 w 1440"/>
                <a:gd name="T5" fmla="*/ 33172434 h 3065"/>
                <a:gd name="T6" fmla="*/ 187007214 w 1440"/>
                <a:gd name="T7" fmla="*/ 51443137 h 3065"/>
                <a:gd name="T8" fmla="*/ 185967548 w 1440"/>
                <a:gd name="T9" fmla="*/ 69843429 h 3065"/>
                <a:gd name="T10" fmla="*/ 183628300 w 1440"/>
                <a:gd name="T11" fmla="*/ 80079933 h 3065"/>
                <a:gd name="T12" fmla="*/ 176740332 w 1440"/>
                <a:gd name="T13" fmla="*/ 99516943 h 3065"/>
                <a:gd name="T14" fmla="*/ 160625870 w 1440"/>
                <a:gd name="T15" fmla="*/ 125821484 h 3065"/>
                <a:gd name="T16" fmla="*/ 148020100 w 1440"/>
                <a:gd name="T17" fmla="*/ 143055470 h 3065"/>
                <a:gd name="T18" fmla="*/ 125018031 w 1440"/>
                <a:gd name="T19" fmla="*/ 165861451 h 3065"/>
                <a:gd name="T20" fmla="*/ 99806492 w 1440"/>
                <a:gd name="T21" fmla="*/ 187630715 h 3065"/>
                <a:gd name="T22" fmla="*/ 71216038 w 1440"/>
                <a:gd name="T23" fmla="*/ 213935617 h 3065"/>
                <a:gd name="T24" fmla="*/ 52892105 w 1440"/>
                <a:gd name="T25" fmla="*/ 235704880 h 3065"/>
                <a:gd name="T26" fmla="*/ 47044165 w 1440"/>
                <a:gd name="T27" fmla="*/ 243738719 h 3065"/>
                <a:gd name="T28" fmla="*/ 41326002 w 1440"/>
                <a:gd name="T29" fmla="*/ 258510861 h 3065"/>
                <a:gd name="T30" fmla="*/ 37947087 w 1440"/>
                <a:gd name="T31" fmla="*/ 273412233 h 3065"/>
                <a:gd name="T32" fmla="*/ 37947087 w 1440"/>
                <a:gd name="T33" fmla="*/ 289480271 h 3065"/>
                <a:gd name="T34" fmla="*/ 41326002 w 1440"/>
                <a:gd name="T35" fmla="*/ 305418360 h 3065"/>
                <a:gd name="T36" fmla="*/ 47044165 w 1440"/>
                <a:gd name="T37" fmla="*/ 316951120 h 3065"/>
                <a:gd name="T38" fmla="*/ 67707346 w 1440"/>
                <a:gd name="T39" fmla="*/ 351289501 h 3065"/>
                <a:gd name="T40" fmla="*/ 89539971 w 1440"/>
                <a:gd name="T41" fmla="*/ 385498653 h 3065"/>
                <a:gd name="T42" fmla="*/ 96297439 w 1440"/>
                <a:gd name="T43" fmla="*/ 397031053 h 3065"/>
                <a:gd name="T44" fmla="*/ 48213608 w 1440"/>
                <a:gd name="T45" fmla="*/ 351289501 h 3065"/>
                <a:gd name="T46" fmla="*/ 35607839 w 1440"/>
                <a:gd name="T47" fmla="*/ 337554077 h 3065"/>
                <a:gd name="T48" fmla="*/ 14945018 w 1440"/>
                <a:gd name="T49" fmla="*/ 310083228 h 3065"/>
                <a:gd name="T50" fmla="*/ 6887607 w 1440"/>
                <a:gd name="T51" fmla="*/ 295181856 h 3065"/>
                <a:gd name="T52" fmla="*/ 0 w 1440"/>
                <a:gd name="T53" fmla="*/ 271079979 h 3065"/>
                <a:gd name="T54" fmla="*/ 1169444 w 1440"/>
                <a:gd name="T55" fmla="*/ 252809276 h 3065"/>
                <a:gd name="T56" fmla="*/ 2339248 w 1440"/>
                <a:gd name="T57" fmla="*/ 247107691 h 3065"/>
                <a:gd name="T58" fmla="*/ 13775214 w 1440"/>
                <a:gd name="T59" fmla="*/ 225338427 h 3065"/>
                <a:gd name="T60" fmla="*/ 31059480 w 1440"/>
                <a:gd name="T61" fmla="*/ 205901417 h 3065"/>
                <a:gd name="T62" fmla="*/ 42495806 w 1440"/>
                <a:gd name="T63" fmla="*/ 194498607 h 3065"/>
                <a:gd name="T64" fmla="*/ 82652003 w 1440"/>
                <a:gd name="T65" fmla="*/ 162492480 h 3065"/>
                <a:gd name="T66" fmla="*/ 121639117 w 1440"/>
                <a:gd name="T67" fmla="*/ 130486352 h 3065"/>
                <a:gd name="T68" fmla="*/ 133075082 w 1440"/>
                <a:gd name="T69" fmla="*/ 117787645 h 3065"/>
                <a:gd name="T70" fmla="*/ 156077512 w 1440"/>
                <a:gd name="T71" fmla="*/ 89280079 h 3065"/>
                <a:gd name="T72" fmla="*/ 164134563 w 1440"/>
                <a:gd name="T73" fmla="*/ 72046094 h 3065"/>
                <a:gd name="T74" fmla="*/ 169852725 w 1440"/>
                <a:gd name="T75" fmla="*/ 53775391 h 3065"/>
                <a:gd name="T76" fmla="*/ 172191974 w 1440"/>
                <a:gd name="T77" fmla="*/ 41206273 h 3065"/>
                <a:gd name="T78" fmla="*/ 171022530 w 1440"/>
                <a:gd name="T79" fmla="*/ 13735424 h 306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440" h="3065">
                  <a:moveTo>
                    <a:pt x="1298" y="0"/>
                  </a:moveTo>
                  <a:lnTo>
                    <a:pt x="1298" y="0"/>
                  </a:lnTo>
                  <a:lnTo>
                    <a:pt x="1342" y="53"/>
                  </a:lnTo>
                  <a:lnTo>
                    <a:pt x="1378" y="124"/>
                  </a:lnTo>
                  <a:lnTo>
                    <a:pt x="1404" y="185"/>
                  </a:lnTo>
                  <a:lnTo>
                    <a:pt x="1422" y="256"/>
                  </a:lnTo>
                  <a:lnTo>
                    <a:pt x="1439" y="327"/>
                  </a:lnTo>
                  <a:lnTo>
                    <a:pt x="1439" y="397"/>
                  </a:lnTo>
                  <a:lnTo>
                    <a:pt x="1439" y="468"/>
                  </a:lnTo>
                  <a:lnTo>
                    <a:pt x="1431" y="539"/>
                  </a:lnTo>
                  <a:lnTo>
                    <a:pt x="1413" y="618"/>
                  </a:lnTo>
                  <a:lnTo>
                    <a:pt x="1386" y="697"/>
                  </a:lnTo>
                  <a:lnTo>
                    <a:pt x="1360" y="768"/>
                  </a:lnTo>
                  <a:lnTo>
                    <a:pt x="1316" y="839"/>
                  </a:lnTo>
                  <a:lnTo>
                    <a:pt x="1236" y="971"/>
                  </a:lnTo>
                  <a:lnTo>
                    <a:pt x="1139" y="1104"/>
                  </a:lnTo>
                  <a:lnTo>
                    <a:pt x="1051" y="1192"/>
                  </a:lnTo>
                  <a:lnTo>
                    <a:pt x="962" y="1280"/>
                  </a:lnTo>
                  <a:lnTo>
                    <a:pt x="768" y="1448"/>
                  </a:lnTo>
                  <a:lnTo>
                    <a:pt x="654" y="1545"/>
                  </a:lnTo>
                  <a:lnTo>
                    <a:pt x="548" y="1651"/>
                  </a:lnTo>
                  <a:lnTo>
                    <a:pt x="442" y="1757"/>
                  </a:lnTo>
                  <a:lnTo>
                    <a:pt x="407" y="1819"/>
                  </a:lnTo>
                  <a:lnTo>
                    <a:pt x="362" y="1881"/>
                  </a:lnTo>
                  <a:lnTo>
                    <a:pt x="336" y="1934"/>
                  </a:lnTo>
                  <a:lnTo>
                    <a:pt x="318" y="1995"/>
                  </a:lnTo>
                  <a:lnTo>
                    <a:pt x="301" y="2057"/>
                  </a:lnTo>
                  <a:lnTo>
                    <a:pt x="292" y="2110"/>
                  </a:lnTo>
                  <a:lnTo>
                    <a:pt x="292" y="2172"/>
                  </a:lnTo>
                  <a:lnTo>
                    <a:pt x="292" y="2234"/>
                  </a:lnTo>
                  <a:lnTo>
                    <a:pt x="301" y="2296"/>
                  </a:lnTo>
                  <a:lnTo>
                    <a:pt x="318" y="2357"/>
                  </a:lnTo>
                  <a:lnTo>
                    <a:pt x="362" y="2446"/>
                  </a:lnTo>
                  <a:lnTo>
                    <a:pt x="407" y="2543"/>
                  </a:lnTo>
                  <a:lnTo>
                    <a:pt x="521" y="2711"/>
                  </a:lnTo>
                  <a:lnTo>
                    <a:pt x="636" y="2887"/>
                  </a:lnTo>
                  <a:lnTo>
                    <a:pt x="689" y="2975"/>
                  </a:lnTo>
                  <a:lnTo>
                    <a:pt x="741" y="3064"/>
                  </a:lnTo>
                  <a:lnTo>
                    <a:pt x="548" y="2887"/>
                  </a:lnTo>
                  <a:lnTo>
                    <a:pt x="371" y="2711"/>
                  </a:lnTo>
                  <a:lnTo>
                    <a:pt x="274" y="2605"/>
                  </a:lnTo>
                  <a:lnTo>
                    <a:pt x="194" y="2507"/>
                  </a:lnTo>
                  <a:lnTo>
                    <a:pt x="115" y="2393"/>
                  </a:lnTo>
                  <a:lnTo>
                    <a:pt x="53" y="2278"/>
                  </a:lnTo>
                  <a:lnTo>
                    <a:pt x="18" y="2190"/>
                  </a:lnTo>
                  <a:lnTo>
                    <a:pt x="0" y="2092"/>
                  </a:lnTo>
                  <a:lnTo>
                    <a:pt x="0" y="1995"/>
                  </a:lnTo>
                  <a:lnTo>
                    <a:pt x="9" y="1951"/>
                  </a:lnTo>
                  <a:lnTo>
                    <a:pt x="18" y="1907"/>
                  </a:lnTo>
                  <a:lnTo>
                    <a:pt x="53" y="1819"/>
                  </a:lnTo>
                  <a:lnTo>
                    <a:pt x="106" y="1739"/>
                  </a:lnTo>
                  <a:lnTo>
                    <a:pt x="168" y="1660"/>
                  </a:lnTo>
                  <a:lnTo>
                    <a:pt x="239" y="1589"/>
                  </a:lnTo>
                  <a:lnTo>
                    <a:pt x="327" y="1501"/>
                  </a:lnTo>
                  <a:lnTo>
                    <a:pt x="424" y="1413"/>
                  </a:lnTo>
                  <a:lnTo>
                    <a:pt x="636" y="1254"/>
                  </a:lnTo>
                  <a:lnTo>
                    <a:pt x="839" y="1086"/>
                  </a:lnTo>
                  <a:lnTo>
                    <a:pt x="936" y="1007"/>
                  </a:lnTo>
                  <a:lnTo>
                    <a:pt x="1024" y="909"/>
                  </a:lnTo>
                  <a:lnTo>
                    <a:pt x="1121" y="803"/>
                  </a:lnTo>
                  <a:lnTo>
                    <a:pt x="1201" y="689"/>
                  </a:lnTo>
                  <a:lnTo>
                    <a:pt x="1236" y="618"/>
                  </a:lnTo>
                  <a:lnTo>
                    <a:pt x="1263" y="556"/>
                  </a:lnTo>
                  <a:lnTo>
                    <a:pt x="1289" y="486"/>
                  </a:lnTo>
                  <a:lnTo>
                    <a:pt x="1307" y="415"/>
                  </a:lnTo>
                  <a:lnTo>
                    <a:pt x="1325" y="318"/>
                  </a:lnTo>
                  <a:lnTo>
                    <a:pt x="1325" y="212"/>
                  </a:lnTo>
                  <a:lnTo>
                    <a:pt x="1316" y="106"/>
                  </a:lnTo>
                  <a:lnTo>
                    <a:pt x="1298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Freeform 2"/>
            <p:cNvSpPr>
              <a:spLocks noChangeArrowheads="1"/>
            </p:cNvSpPr>
            <p:nvPr/>
          </p:nvSpPr>
          <p:spPr bwMode="gray">
            <a:xfrm>
              <a:off x="5478463" y="1849438"/>
              <a:ext cx="446087" cy="763587"/>
            </a:xfrm>
            <a:custGeom>
              <a:avLst/>
              <a:gdLst>
                <a:gd name="T0" fmla="*/ 45962095 w 1238"/>
                <a:gd name="T1" fmla="*/ 53838646 h 2120"/>
                <a:gd name="T2" fmla="*/ 72319062 w 1238"/>
                <a:gd name="T3" fmla="*/ 36584101 h 2120"/>
                <a:gd name="T4" fmla="*/ 101013122 w 1238"/>
                <a:gd name="T5" fmla="*/ 21795006 h 2120"/>
                <a:gd name="T6" fmla="*/ 160608255 w 1238"/>
                <a:gd name="T7" fmla="*/ 0 h 2120"/>
                <a:gd name="T8" fmla="*/ 112438787 w 1238"/>
                <a:gd name="T9" fmla="*/ 30875928 h 2120"/>
                <a:gd name="T10" fmla="*/ 78032075 w 1238"/>
                <a:gd name="T11" fmla="*/ 56173710 h 2120"/>
                <a:gd name="T12" fmla="*/ 67774956 w 1238"/>
                <a:gd name="T13" fmla="*/ 66422344 h 2120"/>
                <a:gd name="T14" fmla="*/ 52843653 w 1238"/>
                <a:gd name="T15" fmla="*/ 81341465 h 2120"/>
                <a:gd name="T16" fmla="*/ 43625002 w 1238"/>
                <a:gd name="T17" fmla="*/ 100801408 h 2120"/>
                <a:gd name="T18" fmla="*/ 41288271 w 1238"/>
                <a:gd name="T19" fmla="*/ 108844644 h 2120"/>
                <a:gd name="T20" fmla="*/ 42456817 w 1238"/>
                <a:gd name="T21" fmla="*/ 123634100 h 2120"/>
                <a:gd name="T22" fmla="*/ 45962095 w 1238"/>
                <a:gd name="T23" fmla="*/ 131677337 h 2120"/>
                <a:gd name="T24" fmla="*/ 59724852 w 1238"/>
                <a:gd name="T25" fmla="*/ 154640054 h 2120"/>
                <a:gd name="T26" fmla="*/ 74656155 w 1238"/>
                <a:gd name="T27" fmla="*/ 177472746 h 2120"/>
                <a:gd name="T28" fmla="*/ 78032075 w 1238"/>
                <a:gd name="T29" fmla="*/ 183310585 h 2120"/>
                <a:gd name="T30" fmla="*/ 82705899 w 1238"/>
                <a:gd name="T31" fmla="*/ 199267392 h 2120"/>
                <a:gd name="T32" fmla="*/ 80369167 w 1238"/>
                <a:gd name="T33" fmla="*/ 216521937 h 2120"/>
                <a:gd name="T34" fmla="*/ 78032075 w 1238"/>
                <a:gd name="T35" fmla="*/ 222230110 h 2120"/>
                <a:gd name="T36" fmla="*/ 69981970 w 1238"/>
                <a:gd name="T37" fmla="*/ 237149232 h 2120"/>
                <a:gd name="T38" fmla="*/ 58556305 w 1238"/>
                <a:gd name="T39" fmla="*/ 249732929 h 2120"/>
                <a:gd name="T40" fmla="*/ 31031152 w 1238"/>
                <a:gd name="T41" fmla="*/ 270360224 h 2120"/>
                <a:gd name="T42" fmla="*/ 27525514 w 1238"/>
                <a:gd name="T43" fmla="*/ 273733333 h 2120"/>
                <a:gd name="T44" fmla="*/ 24149594 w 1238"/>
                <a:gd name="T45" fmla="*/ 274901045 h 2120"/>
                <a:gd name="T46" fmla="*/ 33367884 w 1238"/>
                <a:gd name="T47" fmla="*/ 265690097 h 2120"/>
                <a:gd name="T48" fmla="*/ 42456817 w 1238"/>
                <a:gd name="T49" fmla="*/ 248565578 h 2120"/>
                <a:gd name="T50" fmla="*/ 45962095 w 1238"/>
                <a:gd name="T51" fmla="*/ 235981520 h 2120"/>
                <a:gd name="T52" fmla="*/ 45962095 w 1238"/>
                <a:gd name="T53" fmla="*/ 230273347 h 2120"/>
                <a:gd name="T54" fmla="*/ 41288271 w 1238"/>
                <a:gd name="T55" fmla="*/ 211851450 h 2120"/>
                <a:gd name="T56" fmla="*/ 29862606 w 1238"/>
                <a:gd name="T57" fmla="*/ 195894643 h 2120"/>
                <a:gd name="T58" fmla="*/ 17268395 w 1238"/>
                <a:gd name="T59" fmla="*/ 179807810 h 2120"/>
                <a:gd name="T60" fmla="*/ 8049744 w 1238"/>
                <a:gd name="T61" fmla="*/ 161515579 h 2120"/>
                <a:gd name="T62" fmla="*/ 1168546 w 1238"/>
                <a:gd name="T63" fmla="*/ 140888285 h 2120"/>
                <a:gd name="T64" fmla="*/ 1168546 w 1238"/>
                <a:gd name="T65" fmla="*/ 120260990 h 2120"/>
                <a:gd name="T66" fmla="*/ 2337092 w 1238"/>
                <a:gd name="T67" fmla="*/ 110012356 h 2120"/>
                <a:gd name="T68" fmla="*/ 10386837 w 1238"/>
                <a:gd name="T69" fmla="*/ 91590460 h 2120"/>
                <a:gd name="T70" fmla="*/ 22981047 w 1238"/>
                <a:gd name="T71" fmla="*/ 74465941 h 2120"/>
                <a:gd name="T72" fmla="*/ 37912350 w 1238"/>
                <a:gd name="T73" fmla="*/ 59546819 h 212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38" h="2120">
                  <a:moveTo>
                    <a:pt x="354" y="415"/>
                  </a:moveTo>
                  <a:lnTo>
                    <a:pt x="354" y="415"/>
                  </a:lnTo>
                  <a:lnTo>
                    <a:pt x="451" y="344"/>
                  </a:lnTo>
                  <a:lnTo>
                    <a:pt x="557" y="282"/>
                  </a:lnTo>
                  <a:lnTo>
                    <a:pt x="672" y="221"/>
                  </a:lnTo>
                  <a:lnTo>
                    <a:pt x="778" y="168"/>
                  </a:lnTo>
                  <a:lnTo>
                    <a:pt x="1008" y="79"/>
                  </a:lnTo>
                  <a:lnTo>
                    <a:pt x="1237" y="0"/>
                  </a:lnTo>
                  <a:lnTo>
                    <a:pt x="866" y="238"/>
                  </a:lnTo>
                  <a:lnTo>
                    <a:pt x="690" y="371"/>
                  </a:lnTo>
                  <a:lnTo>
                    <a:pt x="601" y="433"/>
                  </a:lnTo>
                  <a:lnTo>
                    <a:pt x="522" y="512"/>
                  </a:lnTo>
                  <a:lnTo>
                    <a:pt x="460" y="565"/>
                  </a:lnTo>
                  <a:lnTo>
                    <a:pt x="407" y="627"/>
                  </a:lnTo>
                  <a:lnTo>
                    <a:pt x="363" y="697"/>
                  </a:lnTo>
                  <a:lnTo>
                    <a:pt x="336" y="777"/>
                  </a:lnTo>
                  <a:lnTo>
                    <a:pt x="318" y="839"/>
                  </a:lnTo>
                  <a:lnTo>
                    <a:pt x="318" y="892"/>
                  </a:lnTo>
                  <a:lnTo>
                    <a:pt x="327" y="953"/>
                  </a:lnTo>
                  <a:lnTo>
                    <a:pt x="354" y="1015"/>
                  </a:lnTo>
                  <a:lnTo>
                    <a:pt x="398" y="1104"/>
                  </a:lnTo>
                  <a:lnTo>
                    <a:pt x="460" y="1192"/>
                  </a:lnTo>
                  <a:lnTo>
                    <a:pt x="522" y="1280"/>
                  </a:lnTo>
                  <a:lnTo>
                    <a:pt x="575" y="1368"/>
                  </a:lnTo>
                  <a:lnTo>
                    <a:pt x="601" y="1413"/>
                  </a:lnTo>
                  <a:lnTo>
                    <a:pt x="619" y="1448"/>
                  </a:lnTo>
                  <a:lnTo>
                    <a:pt x="637" y="1536"/>
                  </a:lnTo>
                  <a:lnTo>
                    <a:pt x="628" y="1624"/>
                  </a:lnTo>
                  <a:lnTo>
                    <a:pt x="619" y="1669"/>
                  </a:lnTo>
                  <a:lnTo>
                    <a:pt x="601" y="1713"/>
                  </a:lnTo>
                  <a:lnTo>
                    <a:pt x="575" y="1775"/>
                  </a:lnTo>
                  <a:lnTo>
                    <a:pt x="539" y="1828"/>
                  </a:lnTo>
                  <a:lnTo>
                    <a:pt x="495" y="1881"/>
                  </a:lnTo>
                  <a:lnTo>
                    <a:pt x="451" y="1925"/>
                  </a:lnTo>
                  <a:lnTo>
                    <a:pt x="354" y="2013"/>
                  </a:lnTo>
                  <a:lnTo>
                    <a:pt x="239" y="2084"/>
                  </a:lnTo>
                  <a:lnTo>
                    <a:pt x="212" y="2110"/>
                  </a:lnTo>
                  <a:lnTo>
                    <a:pt x="204" y="2119"/>
                  </a:lnTo>
                  <a:lnTo>
                    <a:pt x="186" y="2119"/>
                  </a:lnTo>
                  <a:lnTo>
                    <a:pt x="257" y="2048"/>
                  </a:lnTo>
                  <a:lnTo>
                    <a:pt x="310" y="1969"/>
                  </a:lnTo>
                  <a:lnTo>
                    <a:pt x="327" y="1916"/>
                  </a:lnTo>
                  <a:lnTo>
                    <a:pt x="345" y="1872"/>
                  </a:lnTo>
                  <a:lnTo>
                    <a:pt x="354" y="1819"/>
                  </a:lnTo>
                  <a:lnTo>
                    <a:pt x="354" y="1775"/>
                  </a:lnTo>
                  <a:lnTo>
                    <a:pt x="345" y="1695"/>
                  </a:lnTo>
                  <a:lnTo>
                    <a:pt x="318" y="1633"/>
                  </a:lnTo>
                  <a:lnTo>
                    <a:pt x="274" y="1572"/>
                  </a:lnTo>
                  <a:lnTo>
                    <a:pt x="230" y="1510"/>
                  </a:lnTo>
                  <a:lnTo>
                    <a:pt x="133" y="1386"/>
                  </a:lnTo>
                  <a:lnTo>
                    <a:pt x="98" y="1315"/>
                  </a:lnTo>
                  <a:lnTo>
                    <a:pt x="62" y="1245"/>
                  </a:lnTo>
                  <a:lnTo>
                    <a:pt x="36" y="1165"/>
                  </a:lnTo>
                  <a:lnTo>
                    <a:pt x="9" y="1086"/>
                  </a:lnTo>
                  <a:lnTo>
                    <a:pt x="0" y="1006"/>
                  </a:lnTo>
                  <a:lnTo>
                    <a:pt x="9" y="927"/>
                  </a:lnTo>
                  <a:lnTo>
                    <a:pt x="18" y="848"/>
                  </a:lnTo>
                  <a:lnTo>
                    <a:pt x="45" y="777"/>
                  </a:lnTo>
                  <a:lnTo>
                    <a:pt x="80" y="706"/>
                  </a:lnTo>
                  <a:lnTo>
                    <a:pt x="124" y="636"/>
                  </a:lnTo>
                  <a:lnTo>
                    <a:pt x="177" y="574"/>
                  </a:lnTo>
                  <a:lnTo>
                    <a:pt x="230" y="512"/>
                  </a:lnTo>
                  <a:lnTo>
                    <a:pt x="292" y="459"/>
                  </a:lnTo>
                  <a:lnTo>
                    <a:pt x="354" y="415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Freeform 3"/>
            <p:cNvSpPr>
              <a:spLocks noChangeArrowheads="1"/>
            </p:cNvSpPr>
            <p:nvPr/>
          </p:nvSpPr>
          <p:spPr bwMode="gray">
            <a:xfrm>
              <a:off x="5897563" y="2530475"/>
              <a:ext cx="322262" cy="393700"/>
            </a:xfrm>
            <a:custGeom>
              <a:avLst/>
              <a:gdLst>
                <a:gd name="T0" fmla="*/ 16018551 w 893"/>
                <a:gd name="T1" fmla="*/ 12539435 h 1095"/>
                <a:gd name="T2" fmla="*/ 29953044 w 893"/>
                <a:gd name="T3" fmla="*/ 3490447 h 1095"/>
                <a:gd name="T4" fmla="*/ 45971595 w 893"/>
                <a:gd name="T5" fmla="*/ 0 h 1095"/>
                <a:gd name="T6" fmla="*/ 54045827 w 893"/>
                <a:gd name="T7" fmla="*/ 0 h 1095"/>
                <a:gd name="T8" fmla="*/ 67850406 w 893"/>
                <a:gd name="T9" fmla="*/ 0 h 1095"/>
                <a:gd name="T10" fmla="*/ 81654984 w 893"/>
                <a:gd name="T11" fmla="*/ 4653929 h 1095"/>
                <a:gd name="T12" fmla="*/ 94287438 w 893"/>
                <a:gd name="T13" fmla="*/ 10341546 h 1095"/>
                <a:gd name="T14" fmla="*/ 100147698 w 893"/>
                <a:gd name="T15" fmla="*/ 14866040 h 1095"/>
                <a:gd name="T16" fmla="*/ 107050168 w 893"/>
                <a:gd name="T17" fmla="*/ 24044463 h 1095"/>
                <a:gd name="T18" fmla="*/ 112780152 w 893"/>
                <a:gd name="T19" fmla="*/ 34256934 h 1095"/>
                <a:gd name="T20" fmla="*/ 114994124 w 893"/>
                <a:gd name="T21" fmla="*/ 45761962 h 1095"/>
                <a:gd name="T22" fmla="*/ 114994124 w 893"/>
                <a:gd name="T23" fmla="*/ 57137915 h 1095"/>
                <a:gd name="T24" fmla="*/ 113952276 w 893"/>
                <a:gd name="T25" fmla="*/ 63989373 h 1095"/>
                <a:gd name="T26" fmla="*/ 109264140 w 893"/>
                <a:gd name="T27" fmla="*/ 76528808 h 1095"/>
                <a:gd name="T28" fmla="*/ 96631686 w 893"/>
                <a:gd name="T29" fmla="*/ 92429255 h 1095"/>
                <a:gd name="T30" fmla="*/ 86343481 w 893"/>
                <a:gd name="T31" fmla="*/ 102770801 h 1095"/>
                <a:gd name="T32" fmla="*/ 66678281 w 893"/>
                <a:gd name="T33" fmla="*/ 115310236 h 1095"/>
                <a:gd name="T34" fmla="*/ 44799470 w 893"/>
                <a:gd name="T35" fmla="*/ 126686188 h 1095"/>
                <a:gd name="T36" fmla="*/ 0 w 893"/>
                <a:gd name="T37" fmla="*/ 141422793 h 1095"/>
                <a:gd name="T38" fmla="*/ 5730345 w 893"/>
                <a:gd name="T39" fmla="*/ 136898299 h 1095"/>
                <a:gd name="T40" fmla="*/ 23050935 w 893"/>
                <a:gd name="T41" fmla="*/ 126686188 h 1095"/>
                <a:gd name="T42" fmla="*/ 55217952 w 893"/>
                <a:gd name="T43" fmla="*/ 102770801 h 1095"/>
                <a:gd name="T44" fmla="*/ 70194654 w 893"/>
                <a:gd name="T45" fmla="*/ 89067884 h 1095"/>
                <a:gd name="T46" fmla="*/ 77096763 w 893"/>
                <a:gd name="T47" fmla="*/ 78855413 h 1095"/>
                <a:gd name="T48" fmla="*/ 83999232 w 893"/>
                <a:gd name="T49" fmla="*/ 61662409 h 1095"/>
                <a:gd name="T50" fmla="*/ 86343481 w 893"/>
                <a:gd name="T51" fmla="*/ 49122974 h 1095"/>
                <a:gd name="T52" fmla="*/ 85171357 w 893"/>
                <a:gd name="T53" fmla="*/ 43435357 h 1095"/>
                <a:gd name="T54" fmla="*/ 79441011 w 893"/>
                <a:gd name="T55" fmla="*/ 29732440 h 1095"/>
                <a:gd name="T56" fmla="*/ 70194654 w 893"/>
                <a:gd name="T57" fmla="*/ 18356487 h 1095"/>
                <a:gd name="T58" fmla="*/ 57562200 w 893"/>
                <a:gd name="T59" fmla="*/ 11505029 h 1095"/>
                <a:gd name="T60" fmla="*/ 42585498 w 893"/>
                <a:gd name="T61" fmla="*/ 8014941 h 1095"/>
                <a:gd name="T62" fmla="*/ 36855513 w 893"/>
                <a:gd name="T63" fmla="*/ 8014941 h 1095"/>
                <a:gd name="T64" fmla="*/ 16018551 w 893"/>
                <a:gd name="T65" fmla="*/ 12539435 h 10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893" h="1095">
                  <a:moveTo>
                    <a:pt x="123" y="97"/>
                  </a:moveTo>
                  <a:lnTo>
                    <a:pt x="123" y="97"/>
                  </a:lnTo>
                  <a:lnTo>
                    <a:pt x="177" y="53"/>
                  </a:lnTo>
                  <a:lnTo>
                    <a:pt x="230" y="27"/>
                  </a:lnTo>
                  <a:lnTo>
                    <a:pt x="291" y="9"/>
                  </a:lnTo>
                  <a:lnTo>
                    <a:pt x="353" y="0"/>
                  </a:lnTo>
                  <a:lnTo>
                    <a:pt x="415" y="0"/>
                  </a:lnTo>
                  <a:lnTo>
                    <a:pt x="468" y="0"/>
                  </a:lnTo>
                  <a:lnTo>
                    <a:pt x="521" y="0"/>
                  </a:lnTo>
                  <a:lnTo>
                    <a:pt x="574" y="18"/>
                  </a:lnTo>
                  <a:lnTo>
                    <a:pt x="627" y="36"/>
                  </a:lnTo>
                  <a:lnTo>
                    <a:pt x="671" y="53"/>
                  </a:lnTo>
                  <a:lnTo>
                    <a:pt x="724" y="80"/>
                  </a:lnTo>
                  <a:lnTo>
                    <a:pt x="769" y="115"/>
                  </a:lnTo>
                  <a:lnTo>
                    <a:pt x="795" y="150"/>
                  </a:lnTo>
                  <a:lnTo>
                    <a:pt x="822" y="186"/>
                  </a:lnTo>
                  <a:lnTo>
                    <a:pt x="848" y="221"/>
                  </a:lnTo>
                  <a:lnTo>
                    <a:pt x="866" y="265"/>
                  </a:lnTo>
                  <a:lnTo>
                    <a:pt x="883" y="309"/>
                  </a:lnTo>
                  <a:lnTo>
                    <a:pt x="883" y="354"/>
                  </a:lnTo>
                  <a:lnTo>
                    <a:pt x="892" y="398"/>
                  </a:lnTo>
                  <a:lnTo>
                    <a:pt x="883" y="442"/>
                  </a:lnTo>
                  <a:lnTo>
                    <a:pt x="875" y="495"/>
                  </a:lnTo>
                  <a:lnTo>
                    <a:pt x="857" y="548"/>
                  </a:lnTo>
                  <a:lnTo>
                    <a:pt x="839" y="592"/>
                  </a:lnTo>
                  <a:lnTo>
                    <a:pt x="804" y="636"/>
                  </a:lnTo>
                  <a:lnTo>
                    <a:pt x="742" y="715"/>
                  </a:lnTo>
                  <a:lnTo>
                    <a:pt x="663" y="795"/>
                  </a:lnTo>
                  <a:lnTo>
                    <a:pt x="592" y="848"/>
                  </a:lnTo>
                  <a:lnTo>
                    <a:pt x="512" y="892"/>
                  </a:lnTo>
                  <a:lnTo>
                    <a:pt x="433" y="936"/>
                  </a:lnTo>
                  <a:lnTo>
                    <a:pt x="344" y="980"/>
                  </a:lnTo>
                  <a:lnTo>
                    <a:pt x="177" y="1042"/>
                  </a:lnTo>
                  <a:lnTo>
                    <a:pt x="0" y="1094"/>
                  </a:lnTo>
                  <a:lnTo>
                    <a:pt x="44" y="1059"/>
                  </a:lnTo>
                  <a:lnTo>
                    <a:pt x="177" y="980"/>
                  </a:lnTo>
                  <a:lnTo>
                    <a:pt x="309" y="892"/>
                  </a:lnTo>
                  <a:lnTo>
                    <a:pt x="424" y="795"/>
                  </a:lnTo>
                  <a:lnTo>
                    <a:pt x="486" y="742"/>
                  </a:lnTo>
                  <a:lnTo>
                    <a:pt x="539" y="689"/>
                  </a:lnTo>
                  <a:lnTo>
                    <a:pt x="592" y="610"/>
                  </a:lnTo>
                  <a:lnTo>
                    <a:pt x="636" y="521"/>
                  </a:lnTo>
                  <a:lnTo>
                    <a:pt x="645" y="477"/>
                  </a:lnTo>
                  <a:lnTo>
                    <a:pt x="654" y="424"/>
                  </a:lnTo>
                  <a:lnTo>
                    <a:pt x="663" y="380"/>
                  </a:lnTo>
                  <a:lnTo>
                    <a:pt x="654" y="336"/>
                  </a:lnTo>
                  <a:lnTo>
                    <a:pt x="636" y="274"/>
                  </a:lnTo>
                  <a:lnTo>
                    <a:pt x="610" y="230"/>
                  </a:lnTo>
                  <a:lnTo>
                    <a:pt x="574" y="186"/>
                  </a:lnTo>
                  <a:lnTo>
                    <a:pt x="539" y="142"/>
                  </a:lnTo>
                  <a:lnTo>
                    <a:pt x="495" y="115"/>
                  </a:lnTo>
                  <a:lnTo>
                    <a:pt x="442" y="89"/>
                  </a:lnTo>
                  <a:lnTo>
                    <a:pt x="389" y="71"/>
                  </a:lnTo>
                  <a:lnTo>
                    <a:pt x="327" y="62"/>
                  </a:lnTo>
                  <a:lnTo>
                    <a:pt x="283" y="62"/>
                  </a:lnTo>
                  <a:lnTo>
                    <a:pt x="230" y="71"/>
                  </a:lnTo>
                  <a:lnTo>
                    <a:pt x="123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Freeform 4"/>
            <p:cNvSpPr>
              <a:spLocks noChangeArrowheads="1"/>
            </p:cNvSpPr>
            <p:nvPr/>
          </p:nvSpPr>
          <p:spPr bwMode="gray">
            <a:xfrm>
              <a:off x="4892675" y="2549525"/>
              <a:ext cx="1011238" cy="174625"/>
            </a:xfrm>
            <a:custGeom>
              <a:avLst/>
              <a:gdLst>
                <a:gd name="T0" fmla="*/ 22922714 w 2810"/>
                <a:gd name="T1" fmla="*/ 21600431 h 487"/>
                <a:gd name="T2" fmla="*/ 73301080 w 2810"/>
                <a:gd name="T3" fmla="*/ 5657205 h 487"/>
                <a:gd name="T4" fmla="*/ 99591109 w 2810"/>
                <a:gd name="T5" fmla="*/ 1157115 h 487"/>
                <a:gd name="T6" fmla="*/ 125881137 w 2810"/>
                <a:gd name="T7" fmla="*/ 0 h 487"/>
                <a:gd name="T8" fmla="*/ 95058171 w 2810"/>
                <a:gd name="T9" fmla="*/ 7971793 h 487"/>
                <a:gd name="T10" fmla="*/ 65271634 w 2810"/>
                <a:gd name="T11" fmla="*/ 19286202 h 487"/>
                <a:gd name="T12" fmla="*/ 58407811 w 2810"/>
                <a:gd name="T13" fmla="*/ 23915019 h 487"/>
                <a:gd name="T14" fmla="*/ 52709611 w 2810"/>
                <a:gd name="T15" fmla="*/ 29572224 h 487"/>
                <a:gd name="T16" fmla="*/ 52709611 w 2810"/>
                <a:gd name="T17" fmla="*/ 31886453 h 487"/>
                <a:gd name="T18" fmla="*/ 57242189 w 2810"/>
                <a:gd name="T19" fmla="*/ 36386543 h 487"/>
                <a:gd name="T20" fmla="*/ 66437257 w 2810"/>
                <a:gd name="T21" fmla="*/ 39729518 h 487"/>
                <a:gd name="T22" fmla="*/ 96223794 w 2810"/>
                <a:gd name="T23" fmla="*/ 43200862 h 487"/>
                <a:gd name="T24" fmla="*/ 129377646 w 2810"/>
                <a:gd name="T25" fmla="*/ 44358336 h 487"/>
                <a:gd name="T26" fmla="*/ 198016595 w 2810"/>
                <a:gd name="T27" fmla="*/ 43200862 h 487"/>
                <a:gd name="T28" fmla="*/ 231040893 w 2810"/>
                <a:gd name="T29" fmla="*/ 42043748 h 487"/>
                <a:gd name="T30" fmla="*/ 297478150 w 2810"/>
                <a:gd name="T31" fmla="*/ 35229428 h 487"/>
                <a:gd name="T32" fmla="*/ 363785853 w 2810"/>
                <a:gd name="T33" fmla="*/ 26100521 h 487"/>
                <a:gd name="T34" fmla="*/ 335294132 w 2810"/>
                <a:gd name="T35" fmla="*/ 40886633 h 487"/>
                <a:gd name="T36" fmla="*/ 331797624 w 2810"/>
                <a:gd name="T37" fmla="*/ 43200862 h 487"/>
                <a:gd name="T38" fmla="*/ 320400864 w 2810"/>
                <a:gd name="T39" fmla="*/ 46543838 h 487"/>
                <a:gd name="T40" fmla="*/ 299809395 w 2810"/>
                <a:gd name="T41" fmla="*/ 50015540 h 487"/>
                <a:gd name="T42" fmla="*/ 237904716 w 2810"/>
                <a:gd name="T43" fmla="*/ 59015720 h 487"/>
                <a:gd name="T44" fmla="*/ 155667675 w 2810"/>
                <a:gd name="T45" fmla="*/ 62487064 h 487"/>
                <a:gd name="T46" fmla="*/ 123679446 w 2810"/>
                <a:gd name="T47" fmla="*/ 62487064 h 487"/>
                <a:gd name="T48" fmla="*/ 91561663 w 2810"/>
                <a:gd name="T49" fmla="*/ 61329949 h 487"/>
                <a:gd name="T50" fmla="*/ 38981605 w 2810"/>
                <a:gd name="T51" fmla="*/ 55672745 h 487"/>
                <a:gd name="T52" fmla="*/ 20591829 w 2810"/>
                <a:gd name="T53" fmla="*/ 51172655 h 487"/>
                <a:gd name="T54" fmla="*/ 5827754 w 2810"/>
                <a:gd name="T55" fmla="*/ 45386723 h 487"/>
                <a:gd name="T56" fmla="*/ 2331245 w 2810"/>
                <a:gd name="T57" fmla="*/ 43200862 h 487"/>
                <a:gd name="T58" fmla="*/ 0 w 2810"/>
                <a:gd name="T59" fmla="*/ 38700773 h 487"/>
                <a:gd name="T60" fmla="*/ 1165623 w 2810"/>
                <a:gd name="T61" fmla="*/ 34072314 h 487"/>
                <a:gd name="T62" fmla="*/ 6863823 w 2810"/>
                <a:gd name="T63" fmla="*/ 30729339 h 487"/>
                <a:gd name="T64" fmla="*/ 22922714 w 2810"/>
                <a:gd name="T65" fmla="*/ 21600431 h 48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810" h="487">
                  <a:moveTo>
                    <a:pt x="177" y="168"/>
                  </a:moveTo>
                  <a:lnTo>
                    <a:pt x="177" y="168"/>
                  </a:lnTo>
                  <a:lnTo>
                    <a:pt x="372" y="97"/>
                  </a:lnTo>
                  <a:lnTo>
                    <a:pt x="566" y="44"/>
                  </a:lnTo>
                  <a:lnTo>
                    <a:pt x="663" y="18"/>
                  </a:lnTo>
                  <a:lnTo>
                    <a:pt x="769" y="9"/>
                  </a:lnTo>
                  <a:lnTo>
                    <a:pt x="875" y="0"/>
                  </a:lnTo>
                  <a:lnTo>
                    <a:pt x="972" y="0"/>
                  </a:lnTo>
                  <a:lnTo>
                    <a:pt x="734" y="62"/>
                  </a:lnTo>
                  <a:lnTo>
                    <a:pt x="619" y="106"/>
                  </a:lnTo>
                  <a:lnTo>
                    <a:pt x="504" y="150"/>
                  </a:lnTo>
                  <a:lnTo>
                    <a:pt x="451" y="186"/>
                  </a:lnTo>
                  <a:lnTo>
                    <a:pt x="425" y="203"/>
                  </a:lnTo>
                  <a:lnTo>
                    <a:pt x="407" y="230"/>
                  </a:lnTo>
                  <a:lnTo>
                    <a:pt x="407" y="248"/>
                  </a:lnTo>
                  <a:lnTo>
                    <a:pt x="416" y="265"/>
                  </a:lnTo>
                  <a:lnTo>
                    <a:pt x="442" y="283"/>
                  </a:lnTo>
                  <a:lnTo>
                    <a:pt x="513" y="309"/>
                  </a:lnTo>
                  <a:lnTo>
                    <a:pt x="592" y="318"/>
                  </a:lnTo>
                  <a:lnTo>
                    <a:pt x="743" y="336"/>
                  </a:lnTo>
                  <a:lnTo>
                    <a:pt x="999" y="345"/>
                  </a:lnTo>
                  <a:lnTo>
                    <a:pt x="1264" y="345"/>
                  </a:lnTo>
                  <a:lnTo>
                    <a:pt x="1529" y="336"/>
                  </a:lnTo>
                  <a:lnTo>
                    <a:pt x="1784" y="327"/>
                  </a:lnTo>
                  <a:lnTo>
                    <a:pt x="2041" y="301"/>
                  </a:lnTo>
                  <a:lnTo>
                    <a:pt x="2297" y="274"/>
                  </a:lnTo>
                  <a:lnTo>
                    <a:pt x="2809" y="203"/>
                  </a:lnTo>
                  <a:lnTo>
                    <a:pt x="2695" y="256"/>
                  </a:lnTo>
                  <a:lnTo>
                    <a:pt x="2589" y="318"/>
                  </a:lnTo>
                  <a:lnTo>
                    <a:pt x="2562" y="336"/>
                  </a:lnTo>
                  <a:lnTo>
                    <a:pt x="2536" y="345"/>
                  </a:lnTo>
                  <a:lnTo>
                    <a:pt x="2474" y="362"/>
                  </a:lnTo>
                  <a:lnTo>
                    <a:pt x="2315" y="389"/>
                  </a:lnTo>
                  <a:lnTo>
                    <a:pt x="2156" y="415"/>
                  </a:lnTo>
                  <a:lnTo>
                    <a:pt x="1837" y="459"/>
                  </a:lnTo>
                  <a:lnTo>
                    <a:pt x="1520" y="477"/>
                  </a:lnTo>
                  <a:lnTo>
                    <a:pt x="1202" y="486"/>
                  </a:lnTo>
                  <a:lnTo>
                    <a:pt x="955" y="486"/>
                  </a:lnTo>
                  <a:lnTo>
                    <a:pt x="707" y="477"/>
                  </a:lnTo>
                  <a:lnTo>
                    <a:pt x="433" y="451"/>
                  </a:lnTo>
                  <a:lnTo>
                    <a:pt x="301" y="433"/>
                  </a:lnTo>
                  <a:lnTo>
                    <a:pt x="159" y="398"/>
                  </a:lnTo>
                  <a:lnTo>
                    <a:pt x="89" y="380"/>
                  </a:lnTo>
                  <a:lnTo>
                    <a:pt x="45" y="353"/>
                  </a:lnTo>
                  <a:lnTo>
                    <a:pt x="18" y="336"/>
                  </a:lnTo>
                  <a:lnTo>
                    <a:pt x="0" y="318"/>
                  </a:lnTo>
                  <a:lnTo>
                    <a:pt x="0" y="301"/>
                  </a:lnTo>
                  <a:lnTo>
                    <a:pt x="0" y="283"/>
                  </a:lnTo>
                  <a:lnTo>
                    <a:pt x="9" y="265"/>
                  </a:lnTo>
                  <a:lnTo>
                    <a:pt x="53" y="239"/>
                  </a:lnTo>
                  <a:lnTo>
                    <a:pt x="89" y="212"/>
                  </a:lnTo>
                  <a:lnTo>
                    <a:pt x="177" y="168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Freeform 5"/>
            <p:cNvSpPr>
              <a:spLocks noChangeArrowheads="1"/>
            </p:cNvSpPr>
            <p:nvPr/>
          </p:nvSpPr>
          <p:spPr bwMode="gray">
            <a:xfrm>
              <a:off x="5053013" y="2778125"/>
              <a:ext cx="776287" cy="161925"/>
            </a:xfrm>
            <a:custGeom>
              <a:avLst/>
              <a:gdLst>
                <a:gd name="T0" fmla="*/ 6871004 w 2156"/>
                <a:gd name="T1" fmla="*/ 14890263 h 450"/>
                <a:gd name="T2" fmla="*/ 6871004 w 2156"/>
                <a:gd name="T3" fmla="*/ 14890263 h 450"/>
                <a:gd name="T4" fmla="*/ 14908959 w 2156"/>
                <a:gd name="T5" fmla="*/ 10228982 h 450"/>
                <a:gd name="T6" fmla="*/ 21779963 w 2156"/>
                <a:gd name="T7" fmla="*/ 5697241 h 450"/>
                <a:gd name="T8" fmla="*/ 37855513 w 2156"/>
                <a:gd name="T9" fmla="*/ 0 h 450"/>
                <a:gd name="T10" fmla="*/ 37855513 w 2156"/>
                <a:gd name="T11" fmla="*/ 0 h 450"/>
                <a:gd name="T12" fmla="*/ 33188430 w 2156"/>
                <a:gd name="T13" fmla="*/ 6862382 h 450"/>
                <a:gd name="T14" fmla="*/ 30984509 w 2156"/>
                <a:gd name="T15" fmla="*/ 10228982 h 450"/>
                <a:gd name="T16" fmla="*/ 29817918 w 2156"/>
                <a:gd name="T17" fmla="*/ 13724763 h 450"/>
                <a:gd name="T18" fmla="*/ 29817918 w 2156"/>
                <a:gd name="T19" fmla="*/ 13724763 h 450"/>
                <a:gd name="T20" fmla="*/ 29817918 w 2156"/>
                <a:gd name="T21" fmla="*/ 16055404 h 450"/>
                <a:gd name="T22" fmla="*/ 30984509 w 2156"/>
                <a:gd name="T23" fmla="*/ 18256864 h 450"/>
                <a:gd name="T24" fmla="*/ 35521971 w 2156"/>
                <a:gd name="T25" fmla="*/ 21752645 h 450"/>
                <a:gd name="T26" fmla="*/ 35521971 w 2156"/>
                <a:gd name="T27" fmla="*/ 21752645 h 450"/>
                <a:gd name="T28" fmla="*/ 44726517 w 2156"/>
                <a:gd name="T29" fmla="*/ 25119245 h 450"/>
                <a:gd name="T30" fmla="*/ 53931423 w 2156"/>
                <a:gd name="T31" fmla="*/ 27449886 h 450"/>
                <a:gd name="T32" fmla="*/ 53931423 w 2156"/>
                <a:gd name="T33" fmla="*/ 27449886 h 450"/>
                <a:gd name="T34" fmla="*/ 80248489 w 2156"/>
                <a:gd name="T35" fmla="*/ 29780526 h 450"/>
                <a:gd name="T36" fmla="*/ 105399323 w 2156"/>
                <a:gd name="T37" fmla="*/ 30816127 h 450"/>
                <a:gd name="T38" fmla="*/ 130679419 w 2156"/>
                <a:gd name="T39" fmla="*/ 30816127 h 450"/>
                <a:gd name="T40" fmla="*/ 156867223 w 2156"/>
                <a:gd name="T41" fmla="*/ 30816127 h 450"/>
                <a:gd name="T42" fmla="*/ 156867223 w 2156"/>
                <a:gd name="T43" fmla="*/ 30816127 h 450"/>
                <a:gd name="T44" fmla="*/ 179814137 w 2156"/>
                <a:gd name="T45" fmla="*/ 28615026 h 450"/>
                <a:gd name="T46" fmla="*/ 203798021 w 2156"/>
                <a:gd name="T47" fmla="*/ 26284386 h 450"/>
                <a:gd name="T48" fmla="*/ 249691129 w 2156"/>
                <a:gd name="T49" fmla="*/ 18256864 h 450"/>
                <a:gd name="T50" fmla="*/ 249691129 w 2156"/>
                <a:gd name="T51" fmla="*/ 18256864 h 450"/>
                <a:gd name="T52" fmla="*/ 256562493 w 2156"/>
                <a:gd name="T53" fmla="*/ 23953745 h 450"/>
                <a:gd name="T54" fmla="*/ 263433498 w 2156"/>
                <a:gd name="T55" fmla="*/ 28615026 h 450"/>
                <a:gd name="T56" fmla="*/ 279379426 w 2156"/>
                <a:gd name="T57" fmla="*/ 36642908 h 450"/>
                <a:gd name="T58" fmla="*/ 279379426 w 2156"/>
                <a:gd name="T59" fmla="*/ 36642908 h 450"/>
                <a:gd name="T60" fmla="*/ 250728459 w 2156"/>
                <a:gd name="T61" fmla="*/ 43505289 h 450"/>
                <a:gd name="T62" fmla="*/ 222207113 w 2156"/>
                <a:gd name="T63" fmla="*/ 49072991 h 450"/>
                <a:gd name="T64" fmla="*/ 193556146 w 2156"/>
                <a:gd name="T65" fmla="*/ 53604732 h 450"/>
                <a:gd name="T66" fmla="*/ 164905178 w 2156"/>
                <a:gd name="T67" fmla="*/ 56971332 h 450"/>
                <a:gd name="T68" fmla="*/ 164905178 w 2156"/>
                <a:gd name="T69" fmla="*/ 56971332 h 450"/>
                <a:gd name="T70" fmla="*/ 137550423 w 2156"/>
                <a:gd name="T71" fmla="*/ 58136473 h 450"/>
                <a:gd name="T72" fmla="*/ 110066407 w 2156"/>
                <a:gd name="T73" fmla="*/ 58136473 h 450"/>
                <a:gd name="T74" fmla="*/ 82452409 w 2156"/>
                <a:gd name="T75" fmla="*/ 55935372 h 450"/>
                <a:gd name="T76" fmla="*/ 54968393 w 2156"/>
                <a:gd name="T77" fmla="*/ 52439591 h 450"/>
                <a:gd name="T78" fmla="*/ 54968393 w 2156"/>
                <a:gd name="T79" fmla="*/ 52439591 h 450"/>
                <a:gd name="T80" fmla="*/ 34355381 w 2156"/>
                <a:gd name="T81" fmla="*/ 47907490 h 450"/>
                <a:gd name="T82" fmla="*/ 24113505 w 2156"/>
                <a:gd name="T83" fmla="*/ 45706390 h 450"/>
                <a:gd name="T84" fmla="*/ 13742008 w 2156"/>
                <a:gd name="T85" fmla="*/ 41174649 h 450"/>
                <a:gd name="T86" fmla="*/ 13742008 w 2156"/>
                <a:gd name="T87" fmla="*/ 41174649 h 450"/>
                <a:gd name="T88" fmla="*/ 5704413 w 2156"/>
                <a:gd name="T89" fmla="*/ 35477408 h 450"/>
                <a:gd name="T90" fmla="*/ 2333542 w 2156"/>
                <a:gd name="T91" fmla="*/ 31981627 h 450"/>
                <a:gd name="T92" fmla="*/ 0 w 2156"/>
                <a:gd name="T93" fmla="*/ 28615026 h 450"/>
                <a:gd name="T94" fmla="*/ 0 w 2156"/>
                <a:gd name="T95" fmla="*/ 28615026 h 450"/>
                <a:gd name="T96" fmla="*/ 0 w 2156"/>
                <a:gd name="T97" fmla="*/ 23953745 h 450"/>
                <a:gd name="T98" fmla="*/ 2333542 w 2156"/>
                <a:gd name="T99" fmla="*/ 20587504 h 450"/>
                <a:gd name="T100" fmla="*/ 4667084 w 2156"/>
                <a:gd name="T101" fmla="*/ 17091364 h 450"/>
                <a:gd name="T102" fmla="*/ 6871004 w 2156"/>
                <a:gd name="T103" fmla="*/ 14890263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56" h="450">
                  <a:moveTo>
                    <a:pt x="53" y="115"/>
                  </a:moveTo>
                  <a:lnTo>
                    <a:pt x="53" y="115"/>
                  </a:lnTo>
                  <a:lnTo>
                    <a:pt x="115" y="79"/>
                  </a:lnTo>
                  <a:lnTo>
                    <a:pt x="168" y="44"/>
                  </a:lnTo>
                  <a:lnTo>
                    <a:pt x="292" y="0"/>
                  </a:lnTo>
                  <a:lnTo>
                    <a:pt x="256" y="53"/>
                  </a:lnTo>
                  <a:lnTo>
                    <a:pt x="239" y="79"/>
                  </a:lnTo>
                  <a:lnTo>
                    <a:pt x="230" y="106"/>
                  </a:lnTo>
                  <a:lnTo>
                    <a:pt x="230" y="124"/>
                  </a:lnTo>
                  <a:lnTo>
                    <a:pt x="239" y="141"/>
                  </a:lnTo>
                  <a:lnTo>
                    <a:pt x="274" y="168"/>
                  </a:lnTo>
                  <a:lnTo>
                    <a:pt x="345" y="194"/>
                  </a:lnTo>
                  <a:lnTo>
                    <a:pt x="416" y="212"/>
                  </a:lnTo>
                  <a:lnTo>
                    <a:pt x="619" y="230"/>
                  </a:lnTo>
                  <a:lnTo>
                    <a:pt x="813" y="238"/>
                  </a:lnTo>
                  <a:lnTo>
                    <a:pt x="1008" y="238"/>
                  </a:lnTo>
                  <a:lnTo>
                    <a:pt x="1210" y="238"/>
                  </a:lnTo>
                  <a:lnTo>
                    <a:pt x="1387" y="221"/>
                  </a:lnTo>
                  <a:lnTo>
                    <a:pt x="1572" y="203"/>
                  </a:lnTo>
                  <a:lnTo>
                    <a:pt x="1926" y="141"/>
                  </a:lnTo>
                  <a:lnTo>
                    <a:pt x="1979" y="185"/>
                  </a:lnTo>
                  <a:lnTo>
                    <a:pt x="2032" y="221"/>
                  </a:lnTo>
                  <a:lnTo>
                    <a:pt x="2155" y="283"/>
                  </a:lnTo>
                  <a:lnTo>
                    <a:pt x="1934" y="336"/>
                  </a:lnTo>
                  <a:lnTo>
                    <a:pt x="1714" y="379"/>
                  </a:lnTo>
                  <a:lnTo>
                    <a:pt x="1493" y="414"/>
                  </a:lnTo>
                  <a:lnTo>
                    <a:pt x="1272" y="440"/>
                  </a:lnTo>
                  <a:lnTo>
                    <a:pt x="1061" y="449"/>
                  </a:lnTo>
                  <a:lnTo>
                    <a:pt x="849" y="449"/>
                  </a:lnTo>
                  <a:lnTo>
                    <a:pt x="636" y="432"/>
                  </a:lnTo>
                  <a:lnTo>
                    <a:pt x="424" y="405"/>
                  </a:lnTo>
                  <a:lnTo>
                    <a:pt x="265" y="370"/>
                  </a:lnTo>
                  <a:lnTo>
                    <a:pt x="186" y="353"/>
                  </a:lnTo>
                  <a:lnTo>
                    <a:pt x="106" y="318"/>
                  </a:lnTo>
                  <a:lnTo>
                    <a:pt x="44" y="274"/>
                  </a:lnTo>
                  <a:lnTo>
                    <a:pt x="18" y="247"/>
                  </a:lnTo>
                  <a:lnTo>
                    <a:pt x="0" y="221"/>
                  </a:lnTo>
                  <a:lnTo>
                    <a:pt x="0" y="185"/>
                  </a:lnTo>
                  <a:lnTo>
                    <a:pt x="18" y="159"/>
                  </a:lnTo>
                  <a:lnTo>
                    <a:pt x="36" y="132"/>
                  </a:lnTo>
                  <a:lnTo>
                    <a:pt x="53" y="115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Freeform 6"/>
            <p:cNvSpPr>
              <a:spLocks noChangeArrowheads="1"/>
            </p:cNvSpPr>
            <p:nvPr/>
          </p:nvSpPr>
          <p:spPr bwMode="gray">
            <a:xfrm>
              <a:off x="5113338" y="2997200"/>
              <a:ext cx="681037" cy="165100"/>
            </a:xfrm>
            <a:custGeom>
              <a:avLst/>
              <a:gdLst>
                <a:gd name="T0" fmla="*/ 5706881 w 1891"/>
                <a:gd name="T1" fmla="*/ 12495558 h 460"/>
                <a:gd name="T2" fmla="*/ 5706881 w 1891"/>
                <a:gd name="T3" fmla="*/ 12495558 h 460"/>
                <a:gd name="T4" fmla="*/ 12581357 w 1891"/>
                <a:gd name="T5" fmla="*/ 9146181 h 460"/>
                <a:gd name="T6" fmla="*/ 19455833 w 1891"/>
                <a:gd name="T7" fmla="*/ 5667955 h 460"/>
                <a:gd name="T8" fmla="*/ 34372020 w 1891"/>
                <a:gd name="T9" fmla="*/ 0 h 460"/>
                <a:gd name="T10" fmla="*/ 34372020 w 1891"/>
                <a:gd name="T11" fmla="*/ 0 h 460"/>
                <a:gd name="T12" fmla="*/ 28664779 w 1891"/>
                <a:gd name="T13" fmla="*/ 5667955 h 460"/>
                <a:gd name="T14" fmla="*/ 27497544 w 1891"/>
                <a:gd name="T15" fmla="*/ 9146181 h 460"/>
                <a:gd name="T16" fmla="*/ 27497544 w 1891"/>
                <a:gd name="T17" fmla="*/ 12495558 h 460"/>
                <a:gd name="T18" fmla="*/ 27497544 w 1891"/>
                <a:gd name="T19" fmla="*/ 12495558 h 460"/>
                <a:gd name="T20" fmla="*/ 32166843 w 1891"/>
                <a:gd name="T21" fmla="*/ 15973425 h 460"/>
                <a:gd name="T22" fmla="*/ 36706490 w 1891"/>
                <a:gd name="T23" fmla="*/ 18163512 h 460"/>
                <a:gd name="T24" fmla="*/ 48120612 w 1891"/>
                <a:gd name="T25" fmla="*/ 20482091 h 460"/>
                <a:gd name="T26" fmla="*/ 48120612 w 1891"/>
                <a:gd name="T27" fmla="*/ 20482091 h 460"/>
                <a:gd name="T28" fmla="*/ 71078510 w 1891"/>
                <a:gd name="T29" fmla="*/ 22801028 h 460"/>
                <a:gd name="T30" fmla="*/ 94036408 w 1891"/>
                <a:gd name="T31" fmla="*/ 24990756 h 460"/>
                <a:gd name="T32" fmla="*/ 115827071 w 1891"/>
                <a:gd name="T33" fmla="*/ 24990756 h 460"/>
                <a:gd name="T34" fmla="*/ 138525303 w 1891"/>
                <a:gd name="T35" fmla="*/ 23960317 h 460"/>
                <a:gd name="T36" fmla="*/ 138525303 w 1891"/>
                <a:gd name="T37" fmla="*/ 23960317 h 460"/>
                <a:gd name="T38" fmla="*/ 155776319 w 1891"/>
                <a:gd name="T39" fmla="*/ 22801028 h 460"/>
                <a:gd name="T40" fmla="*/ 171859741 w 1891"/>
                <a:gd name="T41" fmla="*/ 20482091 h 460"/>
                <a:gd name="T42" fmla="*/ 205064526 w 1891"/>
                <a:gd name="T43" fmla="*/ 14814136 h 460"/>
                <a:gd name="T44" fmla="*/ 205064526 w 1891"/>
                <a:gd name="T45" fmla="*/ 14814136 h 460"/>
                <a:gd name="T46" fmla="*/ 224520360 w 1891"/>
                <a:gd name="T47" fmla="*/ 24990756 h 460"/>
                <a:gd name="T48" fmla="*/ 245143428 w 1891"/>
                <a:gd name="T49" fmla="*/ 34136937 h 460"/>
                <a:gd name="T50" fmla="*/ 245143428 w 1891"/>
                <a:gd name="T51" fmla="*/ 34136937 h 460"/>
                <a:gd name="T52" fmla="*/ 229060006 w 1891"/>
                <a:gd name="T53" fmla="*/ 40964181 h 460"/>
                <a:gd name="T54" fmla="*/ 213106237 w 1891"/>
                <a:gd name="T55" fmla="*/ 46632495 h 460"/>
                <a:gd name="T56" fmla="*/ 195855221 w 1891"/>
                <a:gd name="T57" fmla="*/ 50110362 h 460"/>
                <a:gd name="T58" fmla="*/ 178734217 w 1891"/>
                <a:gd name="T59" fmla="*/ 53459739 h 460"/>
                <a:gd name="T60" fmla="*/ 178734217 w 1891"/>
                <a:gd name="T61" fmla="*/ 53459739 h 460"/>
                <a:gd name="T62" fmla="*/ 151236673 w 1891"/>
                <a:gd name="T63" fmla="*/ 57968405 h 460"/>
                <a:gd name="T64" fmla="*/ 121533952 w 1891"/>
                <a:gd name="T65" fmla="*/ 59127694 h 460"/>
                <a:gd name="T66" fmla="*/ 92869173 w 1891"/>
                <a:gd name="T67" fmla="*/ 59127694 h 460"/>
                <a:gd name="T68" fmla="*/ 64204394 w 1891"/>
                <a:gd name="T69" fmla="*/ 55778317 h 460"/>
                <a:gd name="T70" fmla="*/ 64204394 w 1891"/>
                <a:gd name="T71" fmla="*/ 55778317 h 460"/>
                <a:gd name="T72" fmla="*/ 51622677 w 1891"/>
                <a:gd name="T73" fmla="*/ 53459739 h 460"/>
                <a:gd name="T74" fmla="*/ 39041319 w 1891"/>
                <a:gd name="T75" fmla="*/ 50110362 h 460"/>
                <a:gd name="T76" fmla="*/ 26330309 w 1891"/>
                <a:gd name="T77" fmla="*/ 45472847 h 460"/>
                <a:gd name="T78" fmla="*/ 14916187 w 1891"/>
                <a:gd name="T79" fmla="*/ 40964181 h 460"/>
                <a:gd name="T80" fmla="*/ 14916187 w 1891"/>
                <a:gd name="T81" fmla="*/ 40964181 h 460"/>
                <a:gd name="T82" fmla="*/ 6874476 w 1891"/>
                <a:gd name="T83" fmla="*/ 35296227 h 460"/>
                <a:gd name="T84" fmla="*/ 3502064 w 1891"/>
                <a:gd name="T85" fmla="*/ 30787561 h 460"/>
                <a:gd name="T86" fmla="*/ 1167235 w 1891"/>
                <a:gd name="T87" fmla="*/ 26150045 h 460"/>
                <a:gd name="T88" fmla="*/ 1167235 w 1891"/>
                <a:gd name="T89" fmla="*/ 26150045 h 460"/>
                <a:gd name="T90" fmla="*/ 0 w 1891"/>
                <a:gd name="T91" fmla="*/ 22801028 h 460"/>
                <a:gd name="T92" fmla="*/ 1167235 w 1891"/>
                <a:gd name="T93" fmla="*/ 19322802 h 460"/>
                <a:gd name="T94" fmla="*/ 3502064 w 1891"/>
                <a:gd name="T95" fmla="*/ 15973425 h 460"/>
                <a:gd name="T96" fmla="*/ 5706881 w 1891"/>
                <a:gd name="T97" fmla="*/ 12495558 h 4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891" h="460">
                  <a:moveTo>
                    <a:pt x="44" y="97"/>
                  </a:moveTo>
                  <a:lnTo>
                    <a:pt x="44" y="97"/>
                  </a:lnTo>
                  <a:lnTo>
                    <a:pt x="97" y="71"/>
                  </a:lnTo>
                  <a:lnTo>
                    <a:pt x="150" y="44"/>
                  </a:lnTo>
                  <a:lnTo>
                    <a:pt x="265" y="0"/>
                  </a:lnTo>
                  <a:lnTo>
                    <a:pt x="221" y="44"/>
                  </a:lnTo>
                  <a:lnTo>
                    <a:pt x="212" y="71"/>
                  </a:lnTo>
                  <a:lnTo>
                    <a:pt x="212" y="97"/>
                  </a:lnTo>
                  <a:lnTo>
                    <a:pt x="248" y="124"/>
                  </a:lnTo>
                  <a:lnTo>
                    <a:pt x="283" y="141"/>
                  </a:lnTo>
                  <a:lnTo>
                    <a:pt x="371" y="159"/>
                  </a:lnTo>
                  <a:lnTo>
                    <a:pt x="548" y="177"/>
                  </a:lnTo>
                  <a:lnTo>
                    <a:pt x="725" y="194"/>
                  </a:lnTo>
                  <a:lnTo>
                    <a:pt x="893" y="194"/>
                  </a:lnTo>
                  <a:lnTo>
                    <a:pt x="1068" y="186"/>
                  </a:lnTo>
                  <a:lnTo>
                    <a:pt x="1201" y="177"/>
                  </a:lnTo>
                  <a:lnTo>
                    <a:pt x="1325" y="159"/>
                  </a:lnTo>
                  <a:lnTo>
                    <a:pt x="1581" y="115"/>
                  </a:lnTo>
                  <a:lnTo>
                    <a:pt x="1731" y="194"/>
                  </a:lnTo>
                  <a:lnTo>
                    <a:pt x="1890" y="265"/>
                  </a:lnTo>
                  <a:lnTo>
                    <a:pt x="1766" y="318"/>
                  </a:lnTo>
                  <a:lnTo>
                    <a:pt x="1643" y="362"/>
                  </a:lnTo>
                  <a:lnTo>
                    <a:pt x="1510" y="389"/>
                  </a:lnTo>
                  <a:lnTo>
                    <a:pt x="1378" y="415"/>
                  </a:lnTo>
                  <a:lnTo>
                    <a:pt x="1166" y="450"/>
                  </a:lnTo>
                  <a:lnTo>
                    <a:pt x="937" y="459"/>
                  </a:lnTo>
                  <a:lnTo>
                    <a:pt x="716" y="459"/>
                  </a:lnTo>
                  <a:lnTo>
                    <a:pt x="495" y="433"/>
                  </a:lnTo>
                  <a:lnTo>
                    <a:pt x="398" y="415"/>
                  </a:lnTo>
                  <a:lnTo>
                    <a:pt x="301" y="389"/>
                  </a:lnTo>
                  <a:lnTo>
                    <a:pt x="203" y="353"/>
                  </a:lnTo>
                  <a:lnTo>
                    <a:pt x="115" y="318"/>
                  </a:lnTo>
                  <a:lnTo>
                    <a:pt x="53" y="274"/>
                  </a:lnTo>
                  <a:lnTo>
                    <a:pt x="27" y="239"/>
                  </a:lnTo>
                  <a:lnTo>
                    <a:pt x="9" y="203"/>
                  </a:lnTo>
                  <a:lnTo>
                    <a:pt x="0" y="177"/>
                  </a:lnTo>
                  <a:lnTo>
                    <a:pt x="9" y="150"/>
                  </a:lnTo>
                  <a:lnTo>
                    <a:pt x="27" y="124"/>
                  </a:lnTo>
                  <a:lnTo>
                    <a:pt x="44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Freeform 7"/>
            <p:cNvSpPr>
              <a:spLocks noChangeArrowheads="1"/>
            </p:cNvSpPr>
            <p:nvPr/>
          </p:nvSpPr>
          <p:spPr bwMode="gray">
            <a:xfrm>
              <a:off x="4730750" y="3143250"/>
              <a:ext cx="1400175" cy="212725"/>
            </a:xfrm>
            <a:custGeom>
              <a:avLst/>
              <a:gdLst>
                <a:gd name="T0" fmla="*/ 45781185 w 3888"/>
                <a:gd name="T1" fmla="*/ 10294742 h 593"/>
                <a:gd name="T2" fmla="*/ 69903953 w 3888"/>
                <a:gd name="T3" fmla="*/ 3474628 h 593"/>
                <a:gd name="T4" fmla="*/ 95063888 w 3888"/>
                <a:gd name="T5" fmla="*/ 0 h 593"/>
                <a:gd name="T6" fmla="*/ 105439516 w 3888"/>
                <a:gd name="T7" fmla="*/ 0 h 593"/>
                <a:gd name="T8" fmla="*/ 115685138 w 3888"/>
                <a:gd name="T9" fmla="*/ 3474628 h 593"/>
                <a:gd name="T10" fmla="*/ 99732938 w 3888"/>
                <a:gd name="T11" fmla="*/ 5662144 h 593"/>
                <a:gd name="T12" fmla="*/ 69903953 w 3888"/>
                <a:gd name="T13" fmla="*/ 13640587 h 593"/>
                <a:gd name="T14" fmla="*/ 56156453 w 3888"/>
                <a:gd name="T15" fmla="*/ 19302731 h 593"/>
                <a:gd name="T16" fmla="*/ 46948358 w 3888"/>
                <a:gd name="T17" fmla="*/ 26123204 h 593"/>
                <a:gd name="T18" fmla="*/ 45781185 w 3888"/>
                <a:gd name="T19" fmla="*/ 28439503 h 593"/>
                <a:gd name="T20" fmla="*/ 49282703 w 3888"/>
                <a:gd name="T21" fmla="*/ 35259617 h 593"/>
                <a:gd name="T22" fmla="*/ 56156453 w 3888"/>
                <a:gd name="T23" fmla="*/ 37575916 h 593"/>
                <a:gd name="T24" fmla="*/ 95063888 w 3888"/>
                <a:gd name="T25" fmla="*/ 47742234 h 593"/>
                <a:gd name="T26" fmla="*/ 136306028 w 3888"/>
                <a:gd name="T27" fmla="*/ 53404378 h 593"/>
                <a:gd name="T28" fmla="*/ 166135013 w 3888"/>
                <a:gd name="T29" fmla="*/ 55720677 h 593"/>
                <a:gd name="T30" fmla="*/ 226830871 w 3888"/>
                <a:gd name="T31" fmla="*/ 56878647 h 593"/>
                <a:gd name="T32" fmla="*/ 316188181 w 3888"/>
                <a:gd name="T33" fmla="*/ 55720677 h 593"/>
                <a:gd name="T34" fmla="*/ 376884039 w 3888"/>
                <a:gd name="T35" fmla="*/ 51216503 h 593"/>
                <a:gd name="T36" fmla="*/ 444453286 w 3888"/>
                <a:gd name="T37" fmla="*/ 40921761 h 593"/>
                <a:gd name="T38" fmla="*/ 467408882 w 3888"/>
                <a:gd name="T39" fmla="*/ 36417946 h 593"/>
                <a:gd name="T40" fmla="*/ 488029772 w 3888"/>
                <a:gd name="T41" fmla="*/ 27281174 h 593"/>
                <a:gd name="T42" fmla="*/ 492569177 w 3888"/>
                <a:gd name="T43" fmla="*/ 21619030 h 593"/>
                <a:gd name="T44" fmla="*/ 494903522 w 3888"/>
                <a:gd name="T45" fmla="*/ 13640587 h 593"/>
                <a:gd name="T46" fmla="*/ 490364117 w 3888"/>
                <a:gd name="T47" fmla="*/ 5662144 h 593"/>
                <a:gd name="T48" fmla="*/ 494903522 w 3888"/>
                <a:gd name="T49" fmla="*/ 9136772 h 593"/>
                <a:gd name="T50" fmla="*/ 502944445 w 3888"/>
                <a:gd name="T51" fmla="*/ 15956886 h 593"/>
                <a:gd name="T52" fmla="*/ 504111617 w 3888"/>
                <a:gd name="T53" fmla="*/ 21619030 h 593"/>
                <a:gd name="T54" fmla="*/ 500609739 w 3888"/>
                <a:gd name="T55" fmla="*/ 27281174 h 593"/>
                <a:gd name="T56" fmla="*/ 491531650 w 3888"/>
                <a:gd name="T57" fmla="*/ 35259617 h 593"/>
                <a:gd name="T58" fmla="*/ 485695427 w 3888"/>
                <a:gd name="T59" fmla="*/ 38734245 h 593"/>
                <a:gd name="T60" fmla="*/ 450289510 w 3888"/>
                <a:gd name="T61" fmla="*/ 52246049 h 593"/>
                <a:gd name="T62" fmla="*/ 413586774 w 3888"/>
                <a:gd name="T63" fmla="*/ 61382821 h 593"/>
                <a:gd name="T64" fmla="*/ 386092134 w 3888"/>
                <a:gd name="T65" fmla="*/ 65886636 h 593"/>
                <a:gd name="T66" fmla="*/ 332140381 w 3888"/>
                <a:gd name="T67" fmla="*/ 72707109 h 593"/>
                <a:gd name="T68" fmla="*/ 277151100 w 3888"/>
                <a:gd name="T69" fmla="*/ 76181378 h 593"/>
                <a:gd name="T70" fmla="*/ 194796826 w 3888"/>
                <a:gd name="T71" fmla="*/ 76181378 h 593"/>
                <a:gd name="T72" fmla="*/ 153555046 w 3888"/>
                <a:gd name="T73" fmla="*/ 73865079 h 593"/>
                <a:gd name="T74" fmla="*/ 71071126 w 3888"/>
                <a:gd name="T75" fmla="*/ 65886636 h 593"/>
                <a:gd name="T76" fmla="*/ 29699340 w 3888"/>
                <a:gd name="T77" fmla="*/ 59066522 h 593"/>
                <a:gd name="T78" fmla="*/ 8040923 w 3888"/>
                <a:gd name="T79" fmla="*/ 52246049 h 593"/>
                <a:gd name="T80" fmla="*/ 2204699 w 3888"/>
                <a:gd name="T81" fmla="*/ 47742234 h 593"/>
                <a:gd name="T82" fmla="*/ 0 w 3888"/>
                <a:gd name="T83" fmla="*/ 43238060 h 593"/>
                <a:gd name="T84" fmla="*/ 2204699 w 3888"/>
                <a:gd name="T85" fmla="*/ 35259617 h 593"/>
                <a:gd name="T86" fmla="*/ 5706577 w 3888"/>
                <a:gd name="T87" fmla="*/ 30755802 h 593"/>
                <a:gd name="T88" fmla="*/ 23993122 w 3888"/>
                <a:gd name="T89" fmla="*/ 19302731 h 593"/>
                <a:gd name="T90" fmla="*/ 45781185 w 3888"/>
                <a:gd name="T91" fmla="*/ 10294742 h 5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888" h="593">
                  <a:moveTo>
                    <a:pt x="353" y="80"/>
                  </a:moveTo>
                  <a:lnTo>
                    <a:pt x="353" y="80"/>
                  </a:lnTo>
                  <a:lnTo>
                    <a:pt x="442" y="53"/>
                  </a:lnTo>
                  <a:lnTo>
                    <a:pt x="539" y="27"/>
                  </a:lnTo>
                  <a:lnTo>
                    <a:pt x="636" y="9"/>
                  </a:lnTo>
                  <a:lnTo>
                    <a:pt x="733" y="0"/>
                  </a:lnTo>
                  <a:lnTo>
                    <a:pt x="813" y="0"/>
                  </a:lnTo>
                  <a:lnTo>
                    <a:pt x="857" y="9"/>
                  </a:lnTo>
                  <a:lnTo>
                    <a:pt x="892" y="27"/>
                  </a:lnTo>
                  <a:lnTo>
                    <a:pt x="769" y="44"/>
                  </a:lnTo>
                  <a:lnTo>
                    <a:pt x="654" y="62"/>
                  </a:lnTo>
                  <a:lnTo>
                    <a:pt x="539" y="106"/>
                  </a:lnTo>
                  <a:lnTo>
                    <a:pt x="433" y="150"/>
                  </a:lnTo>
                  <a:lnTo>
                    <a:pt x="389" y="177"/>
                  </a:lnTo>
                  <a:lnTo>
                    <a:pt x="362" y="203"/>
                  </a:lnTo>
                  <a:lnTo>
                    <a:pt x="353" y="221"/>
                  </a:lnTo>
                  <a:lnTo>
                    <a:pt x="362" y="256"/>
                  </a:lnTo>
                  <a:lnTo>
                    <a:pt x="380" y="274"/>
                  </a:lnTo>
                  <a:lnTo>
                    <a:pt x="433" y="292"/>
                  </a:lnTo>
                  <a:lnTo>
                    <a:pt x="583" y="345"/>
                  </a:lnTo>
                  <a:lnTo>
                    <a:pt x="733" y="371"/>
                  </a:lnTo>
                  <a:lnTo>
                    <a:pt x="892" y="398"/>
                  </a:lnTo>
                  <a:lnTo>
                    <a:pt x="1051" y="415"/>
                  </a:lnTo>
                  <a:lnTo>
                    <a:pt x="1281" y="433"/>
                  </a:lnTo>
                  <a:lnTo>
                    <a:pt x="1511" y="442"/>
                  </a:lnTo>
                  <a:lnTo>
                    <a:pt x="1749" y="442"/>
                  </a:lnTo>
                  <a:lnTo>
                    <a:pt x="1979" y="442"/>
                  </a:lnTo>
                  <a:lnTo>
                    <a:pt x="2438" y="433"/>
                  </a:lnTo>
                  <a:lnTo>
                    <a:pt x="2906" y="398"/>
                  </a:lnTo>
                  <a:lnTo>
                    <a:pt x="3259" y="354"/>
                  </a:lnTo>
                  <a:lnTo>
                    <a:pt x="3427" y="318"/>
                  </a:lnTo>
                  <a:lnTo>
                    <a:pt x="3604" y="283"/>
                  </a:lnTo>
                  <a:lnTo>
                    <a:pt x="3710" y="239"/>
                  </a:lnTo>
                  <a:lnTo>
                    <a:pt x="3763" y="212"/>
                  </a:lnTo>
                  <a:lnTo>
                    <a:pt x="3798" y="168"/>
                  </a:lnTo>
                  <a:lnTo>
                    <a:pt x="3816" y="133"/>
                  </a:lnTo>
                  <a:lnTo>
                    <a:pt x="3816" y="106"/>
                  </a:lnTo>
                  <a:lnTo>
                    <a:pt x="3798" y="71"/>
                  </a:lnTo>
                  <a:lnTo>
                    <a:pt x="3781" y="44"/>
                  </a:lnTo>
                  <a:lnTo>
                    <a:pt x="3816" y="71"/>
                  </a:lnTo>
                  <a:lnTo>
                    <a:pt x="3852" y="97"/>
                  </a:lnTo>
                  <a:lnTo>
                    <a:pt x="3878" y="124"/>
                  </a:lnTo>
                  <a:lnTo>
                    <a:pt x="3887" y="150"/>
                  </a:lnTo>
                  <a:lnTo>
                    <a:pt x="3887" y="168"/>
                  </a:lnTo>
                  <a:lnTo>
                    <a:pt x="3860" y="212"/>
                  </a:lnTo>
                  <a:lnTo>
                    <a:pt x="3825" y="248"/>
                  </a:lnTo>
                  <a:lnTo>
                    <a:pt x="3790" y="274"/>
                  </a:lnTo>
                  <a:lnTo>
                    <a:pt x="3745" y="301"/>
                  </a:lnTo>
                  <a:lnTo>
                    <a:pt x="3613" y="362"/>
                  </a:lnTo>
                  <a:lnTo>
                    <a:pt x="3472" y="406"/>
                  </a:lnTo>
                  <a:lnTo>
                    <a:pt x="3330" y="442"/>
                  </a:lnTo>
                  <a:lnTo>
                    <a:pt x="3189" y="477"/>
                  </a:lnTo>
                  <a:lnTo>
                    <a:pt x="2977" y="512"/>
                  </a:lnTo>
                  <a:lnTo>
                    <a:pt x="2773" y="539"/>
                  </a:lnTo>
                  <a:lnTo>
                    <a:pt x="2561" y="565"/>
                  </a:lnTo>
                  <a:lnTo>
                    <a:pt x="2349" y="583"/>
                  </a:lnTo>
                  <a:lnTo>
                    <a:pt x="2137" y="592"/>
                  </a:lnTo>
                  <a:lnTo>
                    <a:pt x="1926" y="592"/>
                  </a:lnTo>
                  <a:lnTo>
                    <a:pt x="1502" y="592"/>
                  </a:lnTo>
                  <a:lnTo>
                    <a:pt x="1184" y="574"/>
                  </a:lnTo>
                  <a:lnTo>
                    <a:pt x="866" y="548"/>
                  </a:lnTo>
                  <a:lnTo>
                    <a:pt x="548" y="512"/>
                  </a:lnTo>
                  <a:lnTo>
                    <a:pt x="229" y="459"/>
                  </a:lnTo>
                  <a:lnTo>
                    <a:pt x="115" y="433"/>
                  </a:lnTo>
                  <a:lnTo>
                    <a:pt x="62" y="406"/>
                  </a:lnTo>
                  <a:lnTo>
                    <a:pt x="17" y="371"/>
                  </a:lnTo>
                  <a:lnTo>
                    <a:pt x="9" y="354"/>
                  </a:lnTo>
                  <a:lnTo>
                    <a:pt x="0" y="336"/>
                  </a:lnTo>
                  <a:lnTo>
                    <a:pt x="0" y="301"/>
                  </a:lnTo>
                  <a:lnTo>
                    <a:pt x="17" y="274"/>
                  </a:lnTo>
                  <a:lnTo>
                    <a:pt x="44" y="239"/>
                  </a:lnTo>
                  <a:lnTo>
                    <a:pt x="115" y="186"/>
                  </a:lnTo>
                  <a:lnTo>
                    <a:pt x="185" y="150"/>
                  </a:lnTo>
                  <a:lnTo>
                    <a:pt x="265" y="115"/>
                  </a:lnTo>
                  <a:lnTo>
                    <a:pt x="353" y="80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Freeform 8"/>
            <p:cNvSpPr>
              <a:spLocks noChangeArrowheads="1"/>
            </p:cNvSpPr>
            <p:nvPr/>
          </p:nvSpPr>
          <p:spPr bwMode="gray">
            <a:xfrm>
              <a:off x="5002213" y="3263900"/>
              <a:ext cx="1217612" cy="190500"/>
            </a:xfrm>
            <a:custGeom>
              <a:avLst/>
              <a:gdLst>
                <a:gd name="T0" fmla="*/ 387622319 w 3384"/>
                <a:gd name="T1" fmla="*/ 27285627 h 531"/>
                <a:gd name="T2" fmla="*/ 387622319 w 3384"/>
                <a:gd name="T3" fmla="*/ 27285627 h 531"/>
                <a:gd name="T4" fmla="*/ 401475534 w 3384"/>
                <a:gd name="T5" fmla="*/ 22652280 h 531"/>
                <a:gd name="T6" fmla="*/ 415198856 w 3384"/>
                <a:gd name="T7" fmla="*/ 16989299 h 531"/>
                <a:gd name="T8" fmla="*/ 426592019 w 3384"/>
                <a:gd name="T9" fmla="*/ 10167893 h 531"/>
                <a:gd name="T10" fmla="*/ 432288241 w 3384"/>
                <a:gd name="T11" fmla="*/ 5662980 h 531"/>
                <a:gd name="T12" fmla="*/ 437984823 w 3384"/>
                <a:gd name="T13" fmla="*/ 0 h 531"/>
                <a:gd name="T14" fmla="*/ 437984823 w 3384"/>
                <a:gd name="T15" fmla="*/ 0 h 531"/>
                <a:gd name="T16" fmla="*/ 436819744 w 3384"/>
                <a:gd name="T17" fmla="*/ 5662980 h 531"/>
                <a:gd name="T18" fmla="*/ 434618759 w 3384"/>
                <a:gd name="T19" fmla="*/ 11326319 h 531"/>
                <a:gd name="T20" fmla="*/ 431123162 w 3384"/>
                <a:gd name="T21" fmla="*/ 15830873 h 531"/>
                <a:gd name="T22" fmla="*/ 427757098 w 3384"/>
                <a:gd name="T23" fmla="*/ 20464220 h 531"/>
                <a:gd name="T24" fmla="*/ 418564919 w 3384"/>
                <a:gd name="T25" fmla="*/ 27285627 h 531"/>
                <a:gd name="T26" fmla="*/ 409372740 w 3384"/>
                <a:gd name="T27" fmla="*/ 32948966 h 531"/>
                <a:gd name="T28" fmla="*/ 409372740 w 3384"/>
                <a:gd name="T29" fmla="*/ 32948966 h 531"/>
                <a:gd name="T30" fmla="*/ 389952837 w 3384"/>
                <a:gd name="T31" fmla="*/ 42087226 h 531"/>
                <a:gd name="T32" fmla="*/ 370532933 w 3384"/>
                <a:gd name="T33" fmla="*/ 47750206 h 531"/>
                <a:gd name="T34" fmla="*/ 348782511 w 3384"/>
                <a:gd name="T35" fmla="*/ 53413186 h 531"/>
                <a:gd name="T36" fmla="*/ 328197528 w 3384"/>
                <a:gd name="T37" fmla="*/ 56759672 h 531"/>
                <a:gd name="T38" fmla="*/ 328197528 w 3384"/>
                <a:gd name="T39" fmla="*/ 56759672 h 531"/>
                <a:gd name="T40" fmla="*/ 283531605 w 3384"/>
                <a:gd name="T41" fmla="*/ 62422653 h 531"/>
                <a:gd name="T42" fmla="*/ 238994855 w 3384"/>
                <a:gd name="T43" fmla="*/ 65897932 h 531"/>
                <a:gd name="T44" fmla="*/ 194328932 w 3384"/>
                <a:gd name="T45" fmla="*/ 68214427 h 531"/>
                <a:gd name="T46" fmla="*/ 149792542 w 3384"/>
                <a:gd name="T47" fmla="*/ 67056000 h 531"/>
                <a:gd name="T48" fmla="*/ 149792542 w 3384"/>
                <a:gd name="T49" fmla="*/ 67056000 h 531"/>
                <a:gd name="T50" fmla="*/ 118979475 w 3384"/>
                <a:gd name="T51" fmla="*/ 65897932 h 531"/>
                <a:gd name="T52" fmla="*/ 88037234 w 3384"/>
                <a:gd name="T53" fmla="*/ 64739506 h 531"/>
                <a:gd name="T54" fmla="*/ 58389245 w 3384"/>
                <a:gd name="T55" fmla="*/ 61393020 h 531"/>
                <a:gd name="T56" fmla="*/ 27447004 w 3384"/>
                <a:gd name="T57" fmla="*/ 56759672 h 531"/>
                <a:gd name="T58" fmla="*/ 27447004 w 3384"/>
                <a:gd name="T59" fmla="*/ 56759672 h 531"/>
                <a:gd name="T60" fmla="*/ 13723322 w 3384"/>
                <a:gd name="T61" fmla="*/ 52254760 h 531"/>
                <a:gd name="T62" fmla="*/ 5696582 w 3384"/>
                <a:gd name="T63" fmla="*/ 49938266 h 531"/>
                <a:gd name="T64" fmla="*/ 0 w 3384"/>
                <a:gd name="T65" fmla="*/ 46591780 h 531"/>
                <a:gd name="T66" fmla="*/ 0 w 3384"/>
                <a:gd name="T67" fmla="*/ 46591780 h 531"/>
                <a:gd name="T68" fmla="*/ 26281565 w 3384"/>
                <a:gd name="T69" fmla="*/ 49938266 h 531"/>
                <a:gd name="T70" fmla="*/ 53728569 w 3384"/>
                <a:gd name="T71" fmla="*/ 53413186 h 531"/>
                <a:gd name="T72" fmla="*/ 81175573 w 3384"/>
                <a:gd name="T73" fmla="*/ 54571613 h 531"/>
                <a:gd name="T74" fmla="*/ 107457138 w 3384"/>
                <a:gd name="T75" fmla="*/ 55601246 h 531"/>
                <a:gd name="T76" fmla="*/ 107457138 w 3384"/>
                <a:gd name="T77" fmla="*/ 55601246 h 531"/>
                <a:gd name="T78" fmla="*/ 152123060 w 3384"/>
                <a:gd name="T79" fmla="*/ 56759672 h 531"/>
                <a:gd name="T80" fmla="*/ 196659450 w 3384"/>
                <a:gd name="T81" fmla="*/ 55601246 h 531"/>
                <a:gd name="T82" fmla="*/ 241195840 w 3384"/>
                <a:gd name="T83" fmla="*/ 52254760 h 531"/>
                <a:gd name="T84" fmla="*/ 285861763 w 3384"/>
                <a:gd name="T85" fmla="*/ 47750206 h 531"/>
                <a:gd name="T86" fmla="*/ 285861763 w 3384"/>
                <a:gd name="T87" fmla="*/ 47750206 h 531"/>
                <a:gd name="T88" fmla="*/ 312143688 w 3384"/>
                <a:gd name="T89" fmla="*/ 44274927 h 531"/>
                <a:gd name="T90" fmla="*/ 337389347 w 3384"/>
                <a:gd name="T91" fmla="*/ 39770373 h 531"/>
                <a:gd name="T92" fmla="*/ 362505833 w 3384"/>
                <a:gd name="T93" fmla="*/ 34107393 h 531"/>
                <a:gd name="T94" fmla="*/ 387622319 w 3384"/>
                <a:gd name="T95" fmla="*/ 27285627 h 531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384" h="531">
                  <a:moveTo>
                    <a:pt x="2994" y="212"/>
                  </a:moveTo>
                  <a:lnTo>
                    <a:pt x="2994" y="212"/>
                  </a:lnTo>
                  <a:lnTo>
                    <a:pt x="3101" y="176"/>
                  </a:lnTo>
                  <a:lnTo>
                    <a:pt x="3207" y="132"/>
                  </a:lnTo>
                  <a:lnTo>
                    <a:pt x="3295" y="79"/>
                  </a:lnTo>
                  <a:lnTo>
                    <a:pt x="3339" y="44"/>
                  </a:lnTo>
                  <a:lnTo>
                    <a:pt x="3383" y="0"/>
                  </a:lnTo>
                  <a:lnTo>
                    <a:pt x="3374" y="44"/>
                  </a:lnTo>
                  <a:lnTo>
                    <a:pt x="3357" y="88"/>
                  </a:lnTo>
                  <a:lnTo>
                    <a:pt x="3330" y="123"/>
                  </a:lnTo>
                  <a:lnTo>
                    <a:pt x="3304" y="159"/>
                  </a:lnTo>
                  <a:lnTo>
                    <a:pt x="3233" y="212"/>
                  </a:lnTo>
                  <a:lnTo>
                    <a:pt x="3162" y="256"/>
                  </a:lnTo>
                  <a:lnTo>
                    <a:pt x="3012" y="327"/>
                  </a:lnTo>
                  <a:lnTo>
                    <a:pt x="2862" y="371"/>
                  </a:lnTo>
                  <a:lnTo>
                    <a:pt x="2694" y="415"/>
                  </a:lnTo>
                  <a:lnTo>
                    <a:pt x="2535" y="441"/>
                  </a:lnTo>
                  <a:lnTo>
                    <a:pt x="2190" y="485"/>
                  </a:lnTo>
                  <a:lnTo>
                    <a:pt x="1846" y="512"/>
                  </a:lnTo>
                  <a:lnTo>
                    <a:pt x="1501" y="530"/>
                  </a:lnTo>
                  <a:lnTo>
                    <a:pt x="1157" y="521"/>
                  </a:lnTo>
                  <a:lnTo>
                    <a:pt x="919" y="512"/>
                  </a:lnTo>
                  <a:lnTo>
                    <a:pt x="680" y="503"/>
                  </a:lnTo>
                  <a:lnTo>
                    <a:pt x="451" y="477"/>
                  </a:lnTo>
                  <a:lnTo>
                    <a:pt x="212" y="441"/>
                  </a:lnTo>
                  <a:lnTo>
                    <a:pt x="106" y="406"/>
                  </a:lnTo>
                  <a:lnTo>
                    <a:pt x="44" y="388"/>
                  </a:lnTo>
                  <a:lnTo>
                    <a:pt x="0" y="362"/>
                  </a:lnTo>
                  <a:lnTo>
                    <a:pt x="203" y="388"/>
                  </a:lnTo>
                  <a:lnTo>
                    <a:pt x="415" y="415"/>
                  </a:lnTo>
                  <a:lnTo>
                    <a:pt x="627" y="424"/>
                  </a:lnTo>
                  <a:lnTo>
                    <a:pt x="830" y="432"/>
                  </a:lnTo>
                  <a:lnTo>
                    <a:pt x="1175" y="441"/>
                  </a:lnTo>
                  <a:lnTo>
                    <a:pt x="1519" y="432"/>
                  </a:lnTo>
                  <a:lnTo>
                    <a:pt x="1863" y="406"/>
                  </a:lnTo>
                  <a:lnTo>
                    <a:pt x="2208" y="371"/>
                  </a:lnTo>
                  <a:lnTo>
                    <a:pt x="2411" y="344"/>
                  </a:lnTo>
                  <a:lnTo>
                    <a:pt x="2606" y="309"/>
                  </a:lnTo>
                  <a:lnTo>
                    <a:pt x="2800" y="265"/>
                  </a:lnTo>
                  <a:lnTo>
                    <a:pt x="2994" y="212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Freeform 9"/>
            <p:cNvSpPr>
              <a:spLocks noChangeArrowheads="1"/>
            </p:cNvSpPr>
            <p:nvPr/>
          </p:nvSpPr>
          <p:spPr bwMode="gray">
            <a:xfrm>
              <a:off x="4686300" y="3584575"/>
              <a:ext cx="201613" cy="792163"/>
            </a:xfrm>
            <a:custGeom>
              <a:avLst/>
              <a:gdLst>
                <a:gd name="T0" fmla="*/ 35770048 w 558"/>
                <a:gd name="T1" fmla="*/ 174153019 h 2199"/>
                <a:gd name="T2" fmla="*/ 35770048 w 558"/>
                <a:gd name="T3" fmla="*/ 174153019 h 2199"/>
                <a:gd name="T4" fmla="*/ 36945040 w 558"/>
                <a:gd name="T5" fmla="*/ 0 h 2199"/>
                <a:gd name="T6" fmla="*/ 36945040 w 558"/>
                <a:gd name="T7" fmla="*/ 0 h 2199"/>
                <a:gd name="T8" fmla="*/ 72715089 w 558"/>
                <a:gd name="T9" fmla="*/ 0 h 2199"/>
                <a:gd name="T10" fmla="*/ 72715089 w 558"/>
                <a:gd name="T11" fmla="*/ 0 h 2199"/>
                <a:gd name="T12" fmla="*/ 72715089 w 558"/>
                <a:gd name="T13" fmla="*/ 194786722 h 2199"/>
                <a:gd name="T14" fmla="*/ 72715089 w 558"/>
                <a:gd name="T15" fmla="*/ 194786722 h 2199"/>
                <a:gd name="T16" fmla="*/ 72715089 w 558"/>
                <a:gd name="T17" fmla="*/ 208412718 h 2199"/>
                <a:gd name="T18" fmla="*/ 71540097 w 558"/>
                <a:gd name="T19" fmla="*/ 222168400 h 2199"/>
                <a:gd name="T20" fmla="*/ 68015121 w 558"/>
                <a:gd name="T21" fmla="*/ 235924081 h 2199"/>
                <a:gd name="T22" fmla="*/ 65795933 w 558"/>
                <a:gd name="T23" fmla="*/ 242802102 h 2199"/>
                <a:gd name="T24" fmla="*/ 63445949 w 558"/>
                <a:gd name="T25" fmla="*/ 248511872 h 2199"/>
                <a:gd name="T26" fmla="*/ 63445949 w 558"/>
                <a:gd name="T27" fmla="*/ 248511872 h 2199"/>
                <a:gd name="T28" fmla="*/ 58876777 w 558"/>
                <a:gd name="T29" fmla="*/ 255389893 h 2199"/>
                <a:gd name="T30" fmla="*/ 54177171 w 558"/>
                <a:gd name="T31" fmla="*/ 261229708 h 2199"/>
                <a:gd name="T32" fmla="*/ 49607999 w 558"/>
                <a:gd name="T33" fmla="*/ 265771587 h 2199"/>
                <a:gd name="T34" fmla="*/ 43863835 w 558"/>
                <a:gd name="T35" fmla="*/ 270313466 h 2199"/>
                <a:gd name="T36" fmla="*/ 31200876 w 558"/>
                <a:gd name="T37" fmla="*/ 279527269 h 2199"/>
                <a:gd name="T38" fmla="*/ 17362926 w 558"/>
                <a:gd name="T39" fmla="*/ 285237399 h 2199"/>
                <a:gd name="T40" fmla="*/ 17362926 w 558"/>
                <a:gd name="T41" fmla="*/ 285237399 h 2199"/>
                <a:gd name="T42" fmla="*/ 0 w 558"/>
                <a:gd name="T43" fmla="*/ 265771587 h 2199"/>
                <a:gd name="T44" fmla="*/ 0 w 558"/>
                <a:gd name="T45" fmla="*/ 265771587 h 2199"/>
                <a:gd name="T46" fmla="*/ 0 w 558"/>
                <a:gd name="T47" fmla="*/ 265771587 h 2199"/>
                <a:gd name="T48" fmla="*/ 11488328 w 558"/>
                <a:gd name="T49" fmla="*/ 258893566 h 2199"/>
                <a:gd name="T50" fmla="*/ 20757106 w 558"/>
                <a:gd name="T51" fmla="*/ 249680123 h 2199"/>
                <a:gd name="T52" fmla="*/ 25326278 w 558"/>
                <a:gd name="T53" fmla="*/ 245137884 h 2199"/>
                <a:gd name="T54" fmla="*/ 28850893 w 558"/>
                <a:gd name="T55" fmla="*/ 239428115 h 2199"/>
                <a:gd name="T56" fmla="*/ 32245073 w 558"/>
                <a:gd name="T57" fmla="*/ 233717985 h 2199"/>
                <a:gd name="T58" fmla="*/ 33420065 w 558"/>
                <a:gd name="T59" fmla="*/ 226840324 h 2199"/>
                <a:gd name="T60" fmla="*/ 33420065 w 558"/>
                <a:gd name="T61" fmla="*/ 226840324 h 2199"/>
                <a:gd name="T62" fmla="*/ 35770048 w 558"/>
                <a:gd name="T63" fmla="*/ 214252533 h 2199"/>
                <a:gd name="T64" fmla="*/ 35770048 w 558"/>
                <a:gd name="T65" fmla="*/ 200496491 h 2199"/>
                <a:gd name="T66" fmla="*/ 35770048 w 558"/>
                <a:gd name="T67" fmla="*/ 174153019 h 219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8" h="2199">
                  <a:moveTo>
                    <a:pt x="274" y="1342"/>
                  </a:moveTo>
                  <a:lnTo>
                    <a:pt x="274" y="1342"/>
                  </a:lnTo>
                  <a:lnTo>
                    <a:pt x="283" y="0"/>
                  </a:lnTo>
                  <a:lnTo>
                    <a:pt x="557" y="0"/>
                  </a:lnTo>
                  <a:lnTo>
                    <a:pt x="557" y="1501"/>
                  </a:lnTo>
                  <a:lnTo>
                    <a:pt x="557" y="1606"/>
                  </a:lnTo>
                  <a:lnTo>
                    <a:pt x="548" y="1712"/>
                  </a:lnTo>
                  <a:lnTo>
                    <a:pt x="521" y="1818"/>
                  </a:lnTo>
                  <a:lnTo>
                    <a:pt x="504" y="1871"/>
                  </a:lnTo>
                  <a:lnTo>
                    <a:pt x="486" y="1915"/>
                  </a:lnTo>
                  <a:lnTo>
                    <a:pt x="451" y="1968"/>
                  </a:lnTo>
                  <a:lnTo>
                    <a:pt x="415" y="2013"/>
                  </a:lnTo>
                  <a:lnTo>
                    <a:pt x="380" y="2048"/>
                  </a:lnTo>
                  <a:lnTo>
                    <a:pt x="336" y="2083"/>
                  </a:lnTo>
                  <a:lnTo>
                    <a:pt x="239" y="2154"/>
                  </a:lnTo>
                  <a:lnTo>
                    <a:pt x="133" y="2198"/>
                  </a:lnTo>
                  <a:lnTo>
                    <a:pt x="0" y="2048"/>
                  </a:lnTo>
                  <a:lnTo>
                    <a:pt x="88" y="1995"/>
                  </a:lnTo>
                  <a:lnTo>
                    <a:pt x="159" y="1924"/>
                  </a:lnTo>
                  <a:lnTo>
                    <a:pt x="194" y="1889"/>
                  </a:lnTo>
                  <a:lnTo>
                    <a:pt x="221" y="1845"/>
                  </a:lnTo>
                  <a:lnTo>
                    <a:pt x="247" y="1801"/>
                  </a:lnTo>
                  <a:lnTo>
                    <a:pt x="256" y="1748"/>
                  </a:lnTo>
                  <a:lnTo>
                    <a:pt x="274" y="1651"/>
                  </a:lnTo>
                  <a:lnTo>
                    <a:pt x="274" y="1545"/>
                  </a:lnTo>
                  <a:lnTo>
                    <a:pt x="274" y="1342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Freeform 10"/>
            <p:cNvSpPr>
              <a:spLocks noChangeArrowheads="1"/>
            </p:cNvSpPr>
            <p:nvPr/>
          </p:nvSpPr>
          <p:spPr bwMode="gray">
            <a:xfrm>
              <a:off x="4956175" y="3740150"/>
              <a:ext cx="363538" cy="481013"/>
            </a:xfrm>
            <a:custGeom>
              <a:avLst/>
              <a:gdLst>
                <a:gd name="T0" fmla="*/ 8048277 w 1009"/>
                <a:gd name="T1" fmla="*/ 13781708 h 1334"/>
                <a:gd name="T2" fmla="*/ 45953869 w 1009"/>
                <a:gd name="T3" fmla="*/ 2340161 h 1334"/>
                <a:gd name="T4" fmla="*/ 74642386 w 1009"/>
                <a:gd name="T5" fmla="*/ 0 h 1334"/>
                <a:gd name="T6" fmla="*/ 84897472 w 1009"/>
                <a:gd name="T7" fmla="*/ 1170080 h 1334"/>
                <a:gd name="T8" fmla="*/ 104369274 w 1009"/>
                <a:gd name="T9" fmla="*/ 5720593 h 1334"/>
                <a:gd name="T10" fmla="*/ 116961236 w 1009"/>
                <a:gd name="T11" fmla="*/ 13781708 h 1334"/>
                <a:gd name="T12" fmla="*/ 120466189 w 1009"/>
                <a:gd name="T13" fmla="*/ 18332581 h 1334"/>
                <a:gd name="T14" fmla="*/ 128514466 w 1009"/>
                <a:gd name="T15" fmla="*/ 33284369 h 1334"/>
                <a:gd name="T16" fmla="*/ 130851342 w 1009"/>
                <a:gd name="T17" fmla="*/ 50576678 h 1334"/>
                <a:gd name="T18" fmla="*/ 130851342 w 1009"/>
                <a:gd name="T19" fmla="*/ 169932806 h 1334"/>
                <a:gd name="T20" fmla="*/ 104369274 w 1009"/>
                <a:gd name="T21" fmla="*/ 169932806 h 1334"/>
                <a:gd name="T22" fmla="*/ 100994387 w 1009"/>
                <a:gd name="T23" fmla="*/ 151600586 h 1334"/>
                <a:gd name="T24" fmla="*/ 94114187 w 1009"/>
                <a:gd name="T25" fmla="*/ 157321179 h 1334"/>
                <a:gd name="T26" fmla="*/ 76849195 w 1009"/>
                <a:gd name="T27" fmla="*/ 167592646 h 1334"/>
                <a:gd name="T28" fmla="*/ 67632480 w 1009"/>
                <a:gd name="T29" fmla="*/ 171103247 h 1334"/>
                <a:gd name="T30" fmla="*/ 45953869 w 1009"/>
                <a:gd name="T31" fmla="*/ 173313239 h 1334"/>
                <a:gd name="T32" fmla="*/ 24145192 w 1009"/>
                <a:gd name="T33" fmla="*/ 168762726 h 1334"/>
                <a:gd name="T34" fmla="*/ 16096915 w 1009"/>
                <a:gd name="T35" fmla="*/ 164212213 h 1334"/>
                <a:gd name="T36" fmla="*/ 4543324 w 1009"/>
                <a:gd name="T37" fmla="*/ 151600586 h 1334"/>
                <a:gd name="T38" fmla="*/ 1168438 w 1009"/>
                <a:gd name="T39" fmla="*/ 142369391 h 1334"/>
                <a:gd name="T40" fmla="*/ 0 w 1009"/>
                <a:gd name="T41" fmla="*/ 124036810 h 1334"/>
                <a:gd name="T42" fmla="*/ 2336515 w 1009"/>
                <a:gd name="T43" fmla="*/ 111425183 h 1334"/>
                <a:gd name="T44" fmla="*/ 6880200 w 1009"/>
                <a:gd name="T45" fmla="*/ 98683387 h 1334"/>
                <a:gd name="T46" fmla="*/ 11423524 w 1009"/>
                <a:gd name="T47" fmla="*/ 94132874 h 1334"/>
                <a:gd name="T48" fmla="*/ 19471801 w 1009"/>
                <a:gd name="T49" fmla="*/ 86071759 h 1334"/>
                <a:gd name="T50" fmla="*/ 41280479 w 1009"/>
                <a:gd name="T51" fmla="*/ 75800293 h 1334"/>
                <a:gd name="T52" fmla="*/ 52833709 w 1009"/>
                <a:gd name="T53" fmla="*/ 72289691 h 1334"/>
                <a:gd name="T54" fmla="*/ 74642386 w 1009"/>
                <a:gd name="T55" fmla="*/ 70079339 h 1334"/>
                <a:gd name="T56" fmla="*/ 96320996 w 1009"/>
                <a:gd name="T57" fmla="*/ 70079339 h 1334"/>
                <a:gd name="T58" fmla="*/ 95282625 w 1009"/>
                <a:gd name="T59" fmla="*/ 44856085 h 1334"/>
                <a:gd name="T60" fmla="*/ 91777672 w 1009"/>
                <a:gd name="T61" fmla="*/ 36794970 h 1334"/>
                <a:gd name="T62" fmla="*/ 87233988 w 1009"/>
                <a:gd name="T63" fmla="*/ 32114288 h 1334"/>
                <a:gd name="T64" fmla="*/ 75680757 w 1009"/>
                <a:gd name="T65" fmla="*/ 26393695 h 1334"/>
                <a:gd name="T66" fmla="*/ 68800918 w 1009"/>
                <a:gd name="T67" fmla="*/ 25223254 h 1334"/>
                <a:gd name="T68" fmla="*/ 40112041 w 1009"/>
                <a:gd name="T69" fmla="*/ 27563776 h 1334"/>
                <a:gd name="T70" fmla="*/ 13760039 w 1009"/>
                <a:gd name="T71" fmla="*/ 34454810 h 1334"/>
                <a:gd name="T72" fmla="*/ 8048277 w 1009"/>
                <a:gd name="T73" fmla="*/ 13781708 h 1334"/>
                <a:gd name="T74" fmla="*/ 52833709 w 1009"/>
                <a:gd name="T75" fmla="*/ 95302954 h 1334"/>
                <a:gd name="T76" fmla="*/ 41280479 w 1009"/>
                <a:gd name="T77" fmla="*/ 102193628 h 1334"/>
                <a:gd name="T78" fmla="*/ 35568716 w 1009"/>
                <a:gd name="T79" fmla="*/ 112465094 h 1334"/>
                <a:gd name="T80" fmla="*/ 34400279 w 1009"/>
                <a:gd name="T81" fmla="*/ 119356128 h 1334"/>
                <a:gd name="T82" fmla="*/ 35568716 w 1009"/>
                <a:gd name="T83" fmla="*/ 133137836 h 1334"/>
                <a:gd name="T84" fmla="*/ 39073670 w 1009"/>
                <a:gd name="T85" fmla="*/ 138988598 h 1334"/>
                <a:gd name="T86" fmla="*/ 50497194 w 1009"/>
                <a:gd name="T87" fmla="*/ 146919904 h 1334"/>
                <a:gd name="T88" fmla="*/ 64257233 w 1009"/>
                <a:gd name="T89" fmla="*/ 146919904 h 1334"/>
                <a:gd name="T90" fmla="*/ 73473948 w 1009"/>
                <a:gd name="T91" fmla="*/ 145749824 h 1334"/>
                <a:gd name="T92" fmla="*/ 89440797 w 1009"/>
                <a:gd name="T93" fmla="*/ 136648437 h 1334"/>
                <a:gd name="T94" fmla="*/ 96320996 w 1009"/>
                <a:gd name="T95" fmla="*/ 130927844 h 1334"/>
                <a:gd name="T96" fmla="*/ 96320996 w 1009"/>
                <a:gd name="T97" fmla="*/ 91922522 h 1334"/>
                <a:gd name="T98" fmla="*/ 63089156 w 1009"/>
                <a:gd name="T99" fmla="*/ 92962433 h 133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009" h="1334">
                  <a:moveTo>
                    <a:pt x="62" y="106"/>
                  </a:moveTo>
                  <a:lnTo>
                    <a:pt x="62" y="106"/>
                  </a:lnTo>
                  <a:lnTo>
                    <a:pt x="203" y="53"/>
                  </a:lnTo>
                  <a:lnTo>
                    <a:pt x="354" y="18"/>
                  </a:lnTo>
                  <a:lnTo>
                    <a:pt x="504" y="0"/>
                  </a:lnTo>
                  <a:lnTo>
                    <a:pt x="575" y="0"/>
                  </a:lnTo>
                  <a:lnTo>
                    <a:pt x="654" y="9"/>
                  </a:lnTo>
                  <a:lnTo>
                    <a:pt x="734" y="18"/>
                  </a:lnTo>
                  <a:lnTo>
                    <a:pt x="804" y="44"/>
                  </a:lnTo>
                  <a:lnTo>
                    <a:pt x="875" y="88"/>
                  </a:lnTo>
                  <a:lnTo>
                    <a:pt x="901" y="106"/>
                  </a:lnTo>
                  <a:lnTo>
                    <a:pt x="928" y="141"/>
                  </a:lnTo>
                  <a:lnTo>
                    <a:pt x="963" y="194"/>
                  </a:lnTo>
                  <a:lnTo>
                    <a:pt x="990" y="256"/>
                  </a:lnTo>
                  <a:lnTo>
                    <a:pt x="1008" y="327"/>
                  </a:lnTo>
                  <a:lnTo>
                    <a:pt x="1008" y="389"/>
                  </a:lnTo>
                  <a:lnTo>
                    <a:pt x="1008" y="1307"/>
                  </a:lnTo>
                  <a:lnTo>
                    <a:pt x="804" y="1307"/>
                  </a:lnTo>
                  <a:lnTo>
                    <a:pt x="778" y="1166"/>
                  </a:lnTo>
                  <a:lnTo>
                    <a:pt x="725" y="1210"/>
                  </a:lnTo>
                  <a:lnTo>
                    <a:pt x="663" y="1254"/>
                  </a:lnTo>
                  <a:lnTo>
                    <a:pt x="592" y="1289"/>
                  </a:lnTo>
                  <a:lnTo>
                    <a:pt x="521" y="1316"/>
                  </a:lnTo>
                  <a:lnTo>
                    <a:pt x="442" y="1325"/>
                  </a:lnTo>
                  <a:lnTo>
                    <a:pt x="354" y="1333"/>
                  </a:lnTo>
                  <a:lnTo>
                    <a:pt x="265" y="1316"/>
                  </a:lnTo>
                  <a:lnTo>
                    <a:pt x="186" y="1298"/>
                  </a:lnTo>
                  <a:lnTo>
                    <a:pt x="124" y="1263"/>
                  </a:lnTo>
                  <a:lnTo>
                    <a:pt x="80" y="1219"/>
                  </a:lnTo>
                  <a:lnTo>
                    <a:pt x="35" y="1166"/>
                  </a:lnTo>
                  <a:lnTo>
                    <a:pt x="9" y="1095"/>
                  </a:lnTo>
                  <a:lnTo>
                    <a:pt x="0" y="998"/>
                  </a:lnTo>
                  <a:lnTo>
                    <a:pt x="0" y="954"/>
                  </a:lnTo>
                  <a:lnTo>
                    <a:pt x="0" y="901"/>
                  </a:lnTo>
                  <a:lnTo>
                    <a:pt x="18" y="857"/>
                  </a:lnTo>
                  <a:lnTo>
                    <a:pt x="35" y="804"/>
                  </a:lnTo>
                  <a:lnTo>
                    <a:pt x="53" y="759"/>
                  </a:lnTo>
                  <a:lnTo>
                    <a:pt x="88" y="724"/>
                  </a:lnTo>
                  <a:lnTo>
                    <a:pt x="115" y="689"/>
                  </a:lnTo>
                  <a:lnTo>
                    <a:pt x="150" y="662"/>
                  </a:lnTo>
                  <a:lnTo>
                    <a:pt x="230" y="609"/>
                  </a:lnTo>
                  <a:lnTo>
                    <a:pt x="318" y="583"/>
                  </a:lnTo>
                  <a:lnTo>
                    <a:pt x="407" y="556"/>
                  </a:lnTo>
                  <a:lnTo>
                    <a:pt x="495" y="548"/>
                  </a:lnTo>
                  <a:lnTo>
                    <a:pt x="575" y="539"/>
                  </a:lnTo>
                  <a:lnTo>
                    <a:pt x="742" y="539"/>
                  </a:lnTo>
                  <a:lnTo>
                    <a:pt x="742" y="406"/>
                  </a:lnTo>
                  <a:lnTo>
                    <a:pt x="734" y="345"/>
                  </a:lnTo>
                  <a:lnTo>
                    <a:pt x="725" y="309"/>
                  </a:lnTo>
                  <a:lnTo>
                    <a:pt x="707" y="283"/>
                  </a:lnTo>
                  <a:lnTo>
                    <a:pt x="672" y="247"/>
                  </a:lnTo>
                  <a:lnTo>
                    <a:pt x="628" y="221"/>
                  </a:lnTo>
                  <a:lnTo>
                    <a:pt x="583" y="203"/>
                  </a:lnTo>
                  <a:lnTo>
                    <a:pt x="530" y="194"/>
                  </a:lnTo>
                  <a:lnTo>
                    <a:pt x="424" y="194"/>
                  </a:lnTo>
                  <a:lnTo>
                    <a:pt x="309" y="212"/>
                  </a:lnTo>
                  <a:lnTo>
                    <a:pt x="203" y="239"/>
                  </a:lnTo>
                  <a:lnTo>
                    <a:pt x="106" y="265"/>
                  </a:lnTo>
                  <a:lnTo>
                    <a:pt x="62" y="106"/>
                  </a:lnTo>
                  <a:close/>
                  <a:moveTo>
                    <a:pt x="407" y="733"/>
                  </a:moveTo>
                  <a:lnTo>
                    <a:pt x="407" y="733"/>
                  </a:lnTo>
                  <a:lnTo>
                    <a:pt x="362" y="759"/>
                  </a:lnTo>
                  <a:lnTo>
                    <a:pt x="318" y="786"/>
                  </a:lnTo>
                  <a:lnTo>
                    <a:pt x="292" y="821"/>
                  </a:lnTo>
                  <a:lnTo>
                    <a:pt x="274" y="865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1" y="1069"/>
                  </a:lnTo>
                  <a:lnTo>
                    <a:pt x="345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6" y="1121"/>
                  </a:lnTo>
                  <a:lnTo>
                    <a:pt x="628" y="1086"/>
                  </a:lnTo>
                  <a:lnTo>
                    <a:pt x="689" y="1051"/>
                  </a:lnTo>
                  <a:lnTo>
                    <a:pt x="742" y="1007"/>
                  </a:lnTo>
                  <a:lnTo>
                    <a:pt x="742" y="707"/>
                  </a:lnTo>
                  <a:lnTo>
                    <a:pt x="575" y="707"/>
                  </a:lnTo>
                  <a:lnTo>
                    <a:pt x="486" y="715"/>
                  </a:lnTo>
                  <a:lnTo>
                    <a:pt x="407" y="733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Freeform 11"/>
            <p:cNvSpPr>
              <a:spLocks noChangeArrowheads="1"/>
            </p:cNvSpPr>
            <p:nvPr/>
          </p:nvSpPr>
          <p:spPr bwMode="gray">
            <a:xfrm>
              <a:off x="5818188" y="3740150"/>
              <a:ext cx="363537" cy="481013"/>
            </a:xfrm>
            <a:custGeom>
              <a:avLst/>
              <a:gdLst>
                <a:gd name="T0" fmla="*/ 9234850 w 1008"/>
                <a:gd name="T1" fmla="*/ 13781708 h 1334"/>
                <a:gd name="T2" fmla="*/ 45914579 w 1008"/>
                <a:gd name="T3" fmla="*/ 2340161 h 1334"/>
                <a:gd name="T4" fmla="*/ 75830644 w 1008"/>
                <a:gd name="T5" fmla="*/ 0 h 1334"/>
                <a:gd name="T6" fmla="*/ 86236170 w 1008"/>
                <a:gd name="T7" fmla="*/ 1170080 h 1334"/>
                <a:gd name="T8" fmla="*/ 104576034 w 1008"/>
                <a:gd name="T9" fmla="*/ 5720593 h 1334"/>
                <a:gd name="T10" fmla="*/ 120704743 w 1008"/>
                <a:gd name="T11" fmla="*/ 17292309 h 1334"/>
                <a:gd name="T12" fmla="*/ 126427926 w 1008"/>
                <a:gd name="T13" fmla="*/ 25223254 h 1334"/>
                <a:gd name="T14" fmla="*/ 130980073 w 1008"/>
                <a:gd name="T15" fmla="*/ 43686005 h 1334"/>
                <a:gd name="T16" fmla="*/ 130980073 w 1008"/>
                <a:gd name="T17" fmla="*/ 52787030 h 1334"/>
                <a:gd name="T18" fmla="*/ 130980073 w 1008"/>
                <a:gd name="T19" fmla="*/ 169932806 h 1334"/>
                <a:gd name="T20" fmla="*/ 104576034 w 1008"/>
                <a:gd name="T21" fmla="*/ 169932806 h 1334"/>
                <a:gd name="T22" fmla="*/ 102234683 w 1008"/>
                <a:gd name="T23" fmla="*/ 151600586 h 1334"/>
                <a:gd name="T24" fmla="*/ 81553828 w 1008"/>
                <a:gd name="T25" fmla="*/ 165382294 h 1334"/>
                <a:gd name="T26" fmla="*/ 57490780 w 1008"/>
                <a:gd name="T27" fmla="*/ 172273328 h 1334"/>
                <a:gd name="T28" fmla="*/ 45914579 w 1008"/>
                <a:gd name="T29" fmla="*/ 173313239 h 1334"/>
                <a:gd name="T30" fmla="*/ 28745390 w 1008"/>
                <a:gd name="T31" fmla="*/ 169932806 h 1334"/>
                <a:gd name="T32" fmla="*/ 17169189 w 1008"/>
                <a:gd name="T33" fmla="*/ 164212213 h 1334"/>
                <a:gd name="T34" fmla="*/ 12616681 w 1008"/>
                <a:gd name="T35" fmla="*/ 160701612 h 1334"/>
                <a:gd name="T36" fmla="*/ 5723183 w 1008"/>
                <a:gd name="T37" fmla="*/ 150430145 h 1334"/>
                <a:gd name="T38" fmla="*/ 1170676 w 1008"/>
                <a:gd name="T39" fmla="*/ 138988598 h 1334"/>
                <a:gd name="T40" fmla="*/ 0 w 1008"/>
                <a:gd name="T41" fmla="*/ 126247162 h 1334"/>
                <a:gd name="T42" fmla="*/ 1170676 w 1008"/>
                <a:gd name="T43" fmla="*/ 113635175 h 1334"/>
                <a:gd name="T44" fmla="*/ 4552507 w 1008"/>
                <a:gd name="T45" fmla="*/ 103364069 h 1334"/>
                <a:gd name="T46" fmla="*/ 19510540 w 1008"/>
                <a:gd name="T47" fmla="*/ 86071759 h 1334"/>
                <a:gd name="T48" fmla="*/ 28745390 w 1008"/>
                <a:gd name="T49" fmla="*/ 80350806 h 1334"/>
                <a:gd name="T50" fmla="*/ 44743903 w 1008"/>
                <a:gd name="T51" fmla="*/ 74630213 h 1334"/>
                <a:gd name="T52" fmla="*/ 80383152 w 1008"/>
                <a:gd name="T53" fmla="*/ 70079339 h 1334"/>
                <a:gd name="T54" fmla="*/ 97682176 w 1008"/>
                <a:gd name="T55" fmla="*/ 70079339 h 1334"/>
                <a:gd name="T56" fmla="*/ 96511860 w 1008"/>
                <a:gd name="T57" fmla="*/ 45896357 h 1334"/>
                <a:gd name="T58" fmla="*/ 93130029 w 1008"/>
                <a:gd name="T59" fmla="*/ 37965051 h 1334"/>
                <a:gd name="T60" fmla="*/ 83894818 w 1008"/>
                <a:gd name="T61" fmla="*/ 28733856 h 1334"/>
                <a:gd name="T62" fmla="*/ 71278137 w 1008"/>
                <a:gd name="T63" fmla="*/ 25223254 h 1334"/>
                <a:gd name="T64" fmla="*/ 56320104 w 1008"/>
                <a:gd name="T65" fmla="*/ 25223254 h 1334"/>
                <a:gd name="T66" fmla="*/ 27574714 w 1008"/>
                <a:gd name="T67" fmla="*/ 29903936 h 1334"/>
                <a:gd name="T68" fmla="*/ 13787357 w 1008"/>
                <a:gd name="T69" fmla="*/ 34454810 h 1334"/>
                <a:gd name="T70" fmla="*/ 51767597 w 1008"/>
                <a:gd name="T71" fmla="*/ 96473035 h 1334"/>
                <a:gd name="T72" fmla="*/ 47085255 w 1008"/>
                <a:gd name="T73" fmla="*/ 98683387 h 1334"/>
                <a:gd name="T74" fmla="*/ 37850405 w 1008"/>
                <a:gd name="T75" fmla="*/ 106744501 h 1334"/>
                <a:gd name="T76" fmla="*/ 35639249 w 1008"/>
                <a:gd name="T77" fmla="*/ 111425183 h 1334"/>
                <a:gd name="T78" fmla="*/ 34468573 w 1008"/>
                <a:gd name="T79" fmla="*/ 126247162 h 1334"/>
                <a:gd name="T80" fmla="*/ 39021081 w 1008"/>
                <a:gd name="T81" fmla="*/ 138988598 h 1334"/>
                <a:gd name="T82" fmla="*/ 44743903 w 1008"/>
                <a:gd name="T83" fmla="*/ 143539472 h 1334"/>
                <a:gd name="T84" fmla="*/ 57490780 w 1008"/>
                <a:gd name="T85" fmla="*/ 148089984 h 1334"/>
                <a:gd name="T86" fmla="*/ 64384639 w 1008"/>
                <a:gd name="T87" fmla="*/ 146919904 h 1334"/>
                <a:gd name="T88" fmla="*/ 82724503 w 1008"/>
                <a:gd name="T89" fmla="*/ 141198950 h 1334"/>
                <a:gd name="T90" fmla="*/ 97682176 w 1008"/>
                <a:gd name="T91" fmla="*/ 130927844 h 1334"/>
                <a:gd name="T92" fmla="*/ 97682176 w 1008"/>
                <a:gd name="T93" fmla="*/ 91922522 h 1334"/>
                <a:gd name="T94" fmla="*/ 74659969 w 1008"/>
                <a:gd name="T95" fmla="*/ 91922522 h 1334"/>
                <a:gd name="T96" fmla="*/ 51767597 w 1008"/>
                <a:gd name="T97" fmla="*/ 96473035 h 133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008" h="1334">
                  <a:moveTo>
                    <a:pt x="71" y="106"/>
                  </a:moveTo>
                  <a:lnTo>
                    <a:pt x="71" y="106"/>
                  </a:lnTo>
                  <a:lnTo>
                    <a:pt x="212" y="53"/>
                  </a:lnTo>
                  <a:lnTo>
                    <a:pt x="353" y="18"/>
                  </a:lnTo>
                  <a:lnTo>
                    <a:pt x="504" y="0"/>
                  </a:lnTo>
                  <a:lnTo>
                    <a:pt x="583" y="0"/>
                  </a:lnTo>
                  <a:lnTo>
                    <a:pt x="663" y="9"/>
                  </a:lnTo>
                  <a:lnTo>
                    <a:pt x="733" y="18"/>
                  </a:lnTo>
                  <a:lnTo>
                    <a:pt x="804" y="44"/>
                  </a:lnTo>
                  <a:lnTo>
                    <a:pt x="875" y="80"/>
                  </a:lnTo>
                  <a:lnTo>
                    <a:pt x="928" y="133"/>
                  </a:lnTo>
                  <a:lnTo>
                    <a:pt x="972" y="194"/>
                  </a:lnTo>
                  <a:lnTo>
                    <a:pt x="998" y="265"/>
                  </a:lnTo>
                  <a:lnTo>
                    <a:pt x="1007" y="336"/>
                  </a:lnTo>
                  <a:lnTo>
                    <a:pt x="1007" y="406"/>
                  </a:lnTo>
                  <a:lnTo>
                    <a:pt x="1007" y="1307"/>
                  </a:lnTo>
                  <a:lnTo>
                    <a:pt x="804" y="1307"/>
                  </a:lnTo>
                  <a:lnTo>
                    <a:pt x="786" y="1166"/>
                  </a:lnTo>
                  <a:lnTo>
                    <a:pt x="707" y="1227"/>
                  </a:lnTo>
                  <a:lnTo>
                    <a:pt x="627" y="1272"/>
                  </a:lnTo>
                  <a:lnTo>
                    <a:pt x="539" y="1307"/>
                  </a:lnTo>
                  <a:lnTo>
                    <a:pt x="442" y="1325"/>
                  </a:lnTo>
                  <a:lnTo>
                    <a:pt x="353" y="1333"/>
                  </a:lnTo>
                  <a:lnTo>
                    <a:pt x="265" y="1316"/>
                  </a:lnTo>
                  <a:lnTo>
                    <a:pt x="221" y="1307"/>
                  </a:lnTo>
                  <a:lnTo>
                    <a:pt x="177" y="1289"/>
                  </a:lnTo>
                  <a:lnTo>
                    <a:pt x="132" y="1263"/>
                  </a:lnTo>
                  <a:lnTo>
                    <a:pt x="97" y="1236"/>
                  </a:lnTo>
                  <a:lnTo>
                    <a:pt x="71" y="1201"/>
                  </a:lnTo>
                  <a:lnTo>
                    <a:pt x="44" y="1157"/>
                  </a:lnTo>
                  <a:lnTo>
                    <a:pt x="18" y="1121"/>
                  </a:lnTo>
                  <a:lnTo>
                    <a:pt x="9" y="1069"/>
                  </a:lnTo>
                  <a:lnTo>
                    <a:pt x="0" y="1024"/>
                  </a:lnTo>
                  <a:lnTo>
                    <a:pt x="0" y="971"/>
                  </a:lnTo>
                  <a:lnTo>
                    <a:pt x="9" y="874"/>
                  </a:lnTo>
                  <a:lnTo>
                    <a:pt x="18" y="839"/>
                  </a:lnTo>
                  <a:lnTo>
                    <a:pt x="35" y="795"/>
                  </a:lnTo>
                  <a:lnTo>
                    <a:pt x="88" y="724"/>
                  </a:lnTo>
                  <a:lnTo>
                    <a:pt x="150" y="662"/>
                  </a:lnTo>
                  <a:lnTo>
                    <a:pt x="221" y="618"/>
                  </a:lnTo>
                  <a:lnTo>
                    <a:pt x="283" y="592"/>
                  </a:lnTo>
                  <a:lnTo>
                    <a:pt x="344" y="574"/>
                  </a:lnTo>
                  <a:lnTo>
                    <a:pt x="477" y="548"/>
                  </a:lnTo>
                  <a:lnTo>
                    <a:pt x="618" y="539"/>
                  </a:lnTo>
                  <a:lnTo>
                    <a:pt x="751" y="539"/>
                  </a:lnTo>
                  <a:lnTo>
                    <a:pt x="751" y="415"/>
                  </a:lnTo>
                  <a:lnTo>
                    <a:pt x="742" y="353"/>
                  </a:lnTo>
                  <a:lnTo>
                    <a:pt x="716" y="292"/>
                  </a:lnTo>
                  <a:lnTo>
                    <a:pt x="689" y="247"/>
                  </a:lnTo>
                  <a:lnTo>
                    <a:pt x="645" y="221"/>
                  </a:lnTo>
                  <a:lnTo>
                    <a:pt x="601" y="203"/>
                  </a:lnTo>
                  <a:lnTo>
                    <a:pt x="548" y="194"/>
                  </a:lnTo>
                  <a:lnTo>
                    <a:pt x="433" y="194"/>
                  </a:lnTo>
                  <a:lnTo>
                    <a:pt x="327" y="203"/>
                  </a:lnTo>
                  <a:lnTo>
                    <a:pt x="212" y="230"/>
                  </a:lnTo>
                  <a:lnTo>
                    <a:pt x="106" y="265"/>
                  </a:lnTo>
                  <a:lnTo>
                    <a:pt x="71" y="106"/>
                  </a:lnTo>
                  <a:close/>
                  <a:moveTo>
                    <a:pt x="398" y="742"/>
                  </a:moveTo>
                  <a:lnTo>
                    <a:pt x="398" y="742"/>
                  </a:lnTo>
                  <a:lnTo>
                    <a:pt x="362" y="759"/>
                  </a:lnTo>
                  <a:lnTo>
                    <a:pt x="327" y="786"/>
                  </a:lnTo>
                  <a:lnTo>
                    <a:pt x="291" y="821"/>
                  </a:lnTo>
                  <a:lnTo>
                    <a:pt x="274" y="857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0" y="1069"/>
                  </a:lnTo>
                  <a:lnTo>
                    <a:pt x="344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5" y="1121"/>
                  </a:lnTo>
                  <a:lnTo>
                    <a:pt x="636" y="1086"/>
                  </a:lnTo>
                  <a:lnTo>
                    <a:pt x="698" y="1051"/>
                  </a:lnTo>
                  <a:lnTo>
                    <a:pt x="751" y="1007"/>
                  </a:lnTo>
                  <a:lnTo>
                    <a:pt x="751" y="707"/>
                  </a:lnTo>
                  <a:lnTo>
                    <a:pt x="574" y="707"/>
                  </a:lnTo>
                  <a:lnTo>
                    <a:pt x="486" y="715"/>
                  </a:lnTo>
                  <a:lnTo>
                    <a:pt x="398" y="742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Freeform 12"/>
            <p:cNvSpPr>
              <a:spLocks noChangeArrowheads="1"/>
            </p:cNvSpPr>
            <p:nvPr/>
          </p:nvSpPr>
          <p:spPr bwMode="gray">
            <a:xfrm>
              <a:off x="5376863" y="3746500"/>
              <a:ext cx="400050" cy="465138"/>
            </a:xfrm>
            <a:custGeom>
              <a:avLst/>
              <a:gdLst>
                <a:gd name="T0" fmla="*/ 0 w 1113"/>
                <a:gd name="T1" fmla="*/ 0 h 1290"/>
                <a:gd name="T2" fmla="*/ 0 w 1113"/>
                <a:gd name="T3" fmla="*/ 0 h 1290"/>
                <a:gd name="T4" fmla="*/ 36303190 w 1113"/>
                <a:gd name="T5" fmla="*/ 0 h 1290"/>
                <a:gd name="T6" fmla="*/ 36303190 w 1113"/>
                <a:gd name="T7" fmla="*/ 0 h 1290"/>
                <a:gd name="T8" fmla="*/ 58007609 w 1113"/>
                <a:gd name="T9" fmla="*/ 69946659 h 1290"/>
                <a:gd name="T10" fmla="*/ 58007609 w 1113"/>
                <a:gd name="T11" fmla="*/ 69946659 h 1290"/>
                <a:gd name="T12" fmla="*/ 64854826 w 1113"/>
                <a:gd name="T13" fmla="*/ 91788674 h 1290"/>
                <a:gd name="T14" fmla="*/ 70539275 w 1113"/>
                <a:gd name="T15" fmla="*/ 113630689 h 1290"/>
                <a:gd name="T16" fmla="*/ 70539275 w 1113"/>
                <a:gd name="T17" fmla="*/ 113630689 h 1290"/>
                <a:gd name="T18" fmla="*/ 75190350 w 1113"/>
                <a:gd name="T19" fmla="*/ 133132592 h 1290"/>
                <a:gd name="T20" fmla="*/ 75190350 w 1113"/>
                <a:gd name="T21" fmla="*/ 133132592 h 1290"/>
                <a:gd name="T22" fmla="*/ 85396477 w 1113"/>
                <a:gd name="T23" fmla="*/ 101019680 h 1290"/>
                <a:gd name="T24" fmla="*/ 94569232 w 1113"/>
                <a:gd name="T25" fmla="*/ 67736352 h 1290"/>
                <a:gd name="T26" fmla="*/ 102579218 w 1113"/>
                <a:gd name="T27" fmla="*/ 34453385 h 1290"/>
                <a:gd name="T28" fmla="*/ 108263666 w 1113"/>
                <a:gd name="T29" fmla="*/ 0 h 1290"/>
                <a:gd name="T30" fmla="*/ 108263666 w 1113"/>
                <a:gd name="T31" fmla="*/ 0 h 1290"/>
                <a:gd name="T32" fmla="*/ 143662520 w 1113"/>
                <a:gd name="T33" fmla="*/ 0 h 1290"/>
                <a:gd name="T34" fmla="*/ 143662520 w 1113"/>
                <a:gd name="T35" fmla="*/ 0 h 1290"/>
                <a:gd name="T36" fmla="*/ 134489765 w 1113"/>
                <a:gd name="T37" fmla="*/ 43554224 h 1290"/>
                <a:gd name="T38" fmla="*/ 123120869 w 1113"/>
                <a:gd name="T39" fmla="*/ 86068198 h 1290"/>
                <a:gd name="T40" fmla="*/ 117436061 w 1113"/>
                <a:gd name="T41" fmla="*/ 106740157 h 1290"/>
                <a:gd name="T42" fmla="*/ 109426435 w 1113"/>
                <a:gd name="T43" fmla="*/ 127412115 h 1290"/>
                <a:gd name="T44" fmla="*/ 101416449 w 1113"/>
                <a:gd name="T45" fmla="*/ 146913657 h 1290"/>
                <a:gd name="T46" fmla="*/ 92243694 w 1113"/>
                <a:gd name="T47" fmla="*/ 167585616 h 1290"/>
                <a:gd name="T48" fmla="*/ 92243694 w 1113"/>
                <a:gd name="T49" fmla="*/ 167585616 h 1290"/>
                <a:gd name="T50" fmla="*/ 49997624 w 1113"/>
                <a:gd name="T51" fmla="*/ 167585616 h 1290"/>
                <a:gd name="T52" fmla="*/ 49997624 w 1113"/>
                <a:gd name="T53" fmla="*/ 167585616 h 1290"/>
                <a:gd name="T54" fmla="*/ 0 w 1113"/>
                <a:gd name="T55" fmla="*/ 0 h 129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13" h="1290">
                  <a:moveTo>
                    <a:pt x="0" y="0"/>
                  </a:moveTo>
                  <a:lnTo>
                    <a:pt x="0" y="0"/>
                  </a:lnTo>
                  <a:lnTo>
                    <a:pt x="281" y="0"/>
                  </a:lnTo>
                  <a:lnTo>
                    <a:pt x="449" y="538"/>
                  </a:lnTo>
                  <a:lnTo>
                    <a:pt x="502" y="706"/>
                  </a:lnTo>
                  <a:lnTo>
                    <a:pt x="546" y="874"/>
                  </a:lnTo>
                  <a:lnTo>
                    <a:pt x="582" y="1024"/>
                  </a:lnTo>
                  <a:lnTo>
                    <a:pt x="661" y="777"/>
                  </a:lnTo>
                  <a:lnTo>
                    <a:pt x="732" y="521"/>
                  </a:lnTo>
                  <a:lnTo>
                    <a:pt x="794" y="265"/>
                  </a:lnTo>
                  <a:lnTo>
                    <a:pt x="838" y="0"/>
                  </a:lnTo>
                  <a:lnTo>
                    <a:pt x="1112" y="0"/>
                  </a:lnTo>
                  <a:lnTo>
                    <a:pt x="1041" y="335"/>
                  </a:lnTo>
                  <a:lnTo>
                    <a:pt x="953" y="662"/>
                  </a:lnTo>
                  <a:lnTo>
                    <a:pt x="909" y="821"/>
                  </a:lnTo>
                  <a:lnTo>
                    <a:pt x="847" y="980"/>
                  </a:lnTo>
                  <a:lnTo>
                    <a:pt x="785" y="1130"/>
                  </a:lnTo>
                  <a:lnTo>
                    <a:pt x="714" y="1289"/>
                  </a:lnTo>
                  <a:lnTo>
                    <a:pt x="387" y="1289"/>
                  </a:lnTo>
                  <a:lnTo>
                    <a:pt x="0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Freeform 13"/>
            <p:cNvSpPr>
              <a:spLocks noChangeArrowheads="1"/>
            </p:cNvSpPr>
            <p:nvPr/>
          </p:nvSpPr>
          <p:spPr bwMode="gray">
            <a:xfrm>
              <a:off x="6191250" y="3735388"/>
              <a:ext cx="28575" cy="41275"/>
            </a:xfrm>
            <a:custGeom>
              <a:avLst/>
              <a:gdLst>
                <a:gd name="T0" fmla="*/ 4465558 w 80"/>
                <a:gd name="T1" fmla="*/ 2190087 h 115"/>
                <a:gd name="T2" fmla="*/ 0 w 80"/>
                <a:gd name="T3" fmla="*/ 2190087 h 115"/>
                <a:gd name="T4" fmla="*/ 0 w 80"/>
                <a:gd name="T5" fmla="*/ 0 h 115"/>
                <a:gd name="T6" fmla="*/ 10079117 w 80"/>
                <a:gd name="T7" fmla="*/ 0 h 115"/>
                <a:gd name="T8" fmla="*/ 10079117 w 80"/>
                <a:gd name="T9" fmla="*/ 2190087 h 115"/>
                <a:gd name="T10" fmla="*/ 5613559 w 80"/>
                <a:gd name="T11" fmla="*/ 2190087 h 115"/>
                <a:gd name="T12" fmla="*/ 5613559 w 80"/>
                <a:gd name="T13" fmla="*/ 14685286 h 115"/>
                <a:gd name="T14" fmla="*/ 4465558 w 80"/>
                <a:gd name="T15" fmla="*/ 14685286 h 115"/>
                <a:gd name="T16" fmla="*/ 4465558 w 80"/>
                <a:gd name="T17" fmla="*/ 2190087 h 1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0" h="115">
                  <a:moveTo>
                    <a:pt x="35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79" y="0"/>
                  </a:lnTo>
                  <a:lnTo>
                    <a:pt x="79" y="17"/>
                  </a:lnTo>
                  <a:lnTo>
                    <a:pt x="44" y="17"/>
                  </a:lnTo>
                  <a:lnTo>
                    <a:pt x="44" y="114"/>
                  </a:lnTo>
                  <a:lnTo>
                    <a:pt x="35" y="114"/>
                  </a:lnTo>
                  <a:lnTo>
                    <a:pt x="35" y="17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Freeform 14"/>
            <p:cNvSpPr>
              <a:spLocks noChangeArrowheads="1"/>
            </p:cNvSpPr>
            <p:nvPr/>
          </p:nvSpPr>
          <p:spPr bwMode="gray">
            <a:xfrm>
              <a:off x="6223000" y="3735388"/>
              <a:ext cx="41275" cy="41275"/>
            </a:xfrm>
            <a:custGeom>
              <a:avLst/>
              <a:gdLst>
                <a:gd name="T0" fmla="*/ 12280736 w 116"/>
                <a:gd name="T1" fmla="*/ 7858042 h 115"/>
                <a:gd name="T2" fmla="*/ 12280736 w 116"/>
                <a:gd name="T3" fmla="*/ 7858042 h 115"/>
                <a:gd name="T4" fmla="*/ 12280736 w 116"/>
                <a:gd name="T5" fmla="*/ 2190087 h 115"/>
                <a:gd name="T6" fmla="*/ 12280736 w 116"/>
                <a:gd name="T7" fmla="*/ 2190087 h 115"/>
                <a:gd name="T8" fmla="*/ 12280736 w 116"/>
                <a:gd name="T9" fmla="*/ 2190087 h 115"/>
                <a:gd name="T10" fmla="*/ 10128743 w 116"/>
                <a:gd name="T11" fmla="*/ 7858042 h 115"/>
                <a:gd name="T12" fmla="*/ 7849722 w 116"/>
                <a:gd name="T13" fmla="*/ 14685286 h 115"/>
                <a:gd name="T14" fmla="*/ 6710034 w 116"/>
                <a:gd name="T15" fmla="*/ 14685286 h 115"/>
                <a:gd name="T16" fmla="*/ 4431369 w 116"/>
                <a:gd name="T17" fmla="*/ 7858042 h 115"/>
                <a:gd name="T18" fmla="*/ 4431369 w 116"/>
                <a:gd name="T19" fmla="*/ 7858042 h 115"/>
                <a:gd name="T20" fmla="*/ 2279020 w 116"/>
                <a:gd name="T21" fmla="*/ 2190087 h 115"/>
                <a:gd name="T22" fmla="*/ 2279020 w 116"/>
                <a:gd name="T23" fmla="*/ 2190087 h 115"/>
                <a:gd name="T24" fmla="*/ 2279020 w 116"/>
                <a:gd name="T25" fmla="*/ 2190087 h 115"/>
                <a:gd name="T26" fmla="*/ 2279020 w 116"/>
                <a:gd name="T27" fmla="*/ 7858042 h 115"/>
                <a:gd name="T28" fmla="*/ 2279020 w 116"/>
                <a:gd name="T29" fmla="*/ 14685286 h 115"/>
                <a:gd name="T30" fmla="*/ 0 w 116"/>
                <a:gd name="T31" fmla="*/ 14685286 h 115"/>
                <a:gd name="T32" fmla="*/ 1139332 w 116"/>
                <a:gd name="T33" fmla="*/ 0 h 115"/>
                <a:gd name="T34" fmla="*/ 3418353 w 116"/>
                <a:gd name="T35" fmla="*/ 0 h 115"/>
                <a:gd name="T36" fmla="*/ 5570702 w 116"/>
                <a:gd name="T37" fmla="*/ 6827244 h 115"/>
                <a:gd name="T38" fmla="*/ 5570702 w 116"/>
                <a:gd name="T39" fmla="*/ 6827244 h 115"/>
                <a:gd name="T40" fmla="*/ 6710034 w 116"/>
                <a:gd name="T41" fmla="*/ 12495558 h 115"/>
                <a:gd name="T42" fmla="*/ 6710034 w 116"/>
                <a:gd name="T43" fmla="*/ 12495558 h 115"/>
                <a:gd name="T44" fmla="*/ 6710034 w 116"/>
                <a:gd name="T45" fmla="*/ 12495558 h 115"/>
                <a:gd name="T46" fmla="*/ 8989055 w 116"/>
                <a:gd name="T47" fmla="*/ 6827244 h 115"/>
                <a:gd name="T48" fmla="*/ 11141403 w 116"/>
                <a:gd name="T49" fmla="*/ 0 h 115"/>
                <a:gd name="T50" fmla="*/ 13420424 w 116"/>
                <a:gd name="T51" fmla="*/ 0 h 115"/>
                <a:gd name="T52" fmla="*/ 14559756 w 116"/>
                <a:gd name="T53" fmla="*/ 14685286 h 115"/>
                <a:gd name="T54" fmla="*/ 12280736 w 116"/>
                <a:gd name="T55" fmla="*/ 14685286 h 115"/>
                <a:gd name="T56" fmla="*/ 12280736 w 116"/>
                <a:gd name="T57" fmla="*/ 7858042 h 11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6" h="115">
                  <a:moveTo>
                    <a:pt x="97" y="61"/>
                  </a:moveTo>
                  <a:lnTo>
                    <a:pt x="97" y="61"/>
                  </a:lnTo>
                  <a:lnTo>
                    <a:pt x="97" y="17"/>
                  </a:lnTo>
                  <a:lnTo>
                    <a:pt x="80" y="61"/>
                  </a:lnTo>
                  <a:lnTo>
                    <a:pt x="62" y="114"/>
                  </a:lnTo>
                  <a:lnTo>
                    <a:pt x="53" y="114"/>
                  </a:lnTo>
                  <a:lnTo>
                    <a:pt x="35" y="61"/>
                  </a:lnTo>
                  <a:lnTo>
                    <a:pt x="18" y="17"/>
                  </a:lnTo>
                  <a:lnTo>
                    <a:pt x="18" y="61"/>
                  </a:lnTo>
                  <a:lnTo>
                    <a:pt x="18" y="114"/>
                  </a:lnTo>
                  <a:lnTo>
                    <a:pt x="0" y="114"/>
                  </a:lnTo>
                  <a:lnTo>
                    <a:pt x="9" y="0"/>
                  </a:lnTo>
                  <a:lnTo>
                    <a:pt x="27" y="0"/>
                  </a:lnTo>
                  <a:lnTo>
                    <a:pt x="44" y="53"/>
                  </a:lnTo>
                  <a:lnTo>
                    <a:pt x="53" y="97"/>
                  </a:lnTo>
                  <a:lnTo>
                    <a:pt x="71" y="53"/>
                  </a:lnTo>
                  <a:lnTo>
                    <a:pt x="88" y="0"/>
                  </a:lnTo>
                  <a:lnTo>
                    <a:pt x="106" y="0"/>
                  </a:lnTo>
                  <a:lnTo>
                    <a:pt x="115" y="114"/>
                  </a:lnTo>
                  <a:lnTo>
                    <a:pt x="97" y="114"/>
                  </a:lnTo>
                  <a:lnTo>
                    <a:pt x="97" y="61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7" name="Right Arrow 36"/>
          <p:cNvSpPr/>
          <p:nvPr/>
        </p:nvSpPr>
        <p:spPr>
          <a:xfrm rot="2062409">
            <a:off x="1943361" y="3277237"/>
            <a:ext cx="1444843" cy="390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0" name="Flowchart: Direct Access Storage 109"/>
          <p:cNvSpPr/>
          <p:nvPr/>
        </p:nvSpPr>
        <p:spPr>
          <a:xfrm flipH="1">
            <a:off x="4008768" y="1624238"/>
            <a:ext cx="320295" cy="411796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1" name="Right Arrow 110"/>
          <p:cNvSpPr/>
          <p:nvPr/>
        </p:nvSpPr>
        <p:spPr>
          <a:xfrm>
            <a:off x="3696466" y="1553252"/>
            <a:ext cx="374090" cy="248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tangle 13"/>
          <p:cNvSpPr/>
          <p:nvPr/>
        </p:nvSpPr>
        <p:spPr>
          <a:xfrm>
            <a:off x="97145" y="1218180"/>
            <a:ext cx="3499723" cy="20601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run -d</a:t>
            </a:r>
          </a:p>
          <a:p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--name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ApplicationA</a:t>
            </a:r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-p 8010:8080 -p 8011:1521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--network=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myBridgeNW</a:t>
            </a:r>
            <a:endParaRPr lang="nl-NL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-e APP_HOME=/home/apps/</a:t>
            </a:r>
            <a:r>
              <a:rPr lang="nl-NL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applicationA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-e PARAM1=value1</a:t>
            </a:r>
          </a:p>
          <a:p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amis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NodeAppA:latest</a:t>
            </a:r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2" name="Rectangular Callout 41"/>
          <p:cNvSpPr/>
          <p:nvPr/>
        </p:nvSpPr>
        <p:spPr>
          <a:xfrm>
            <a:off x="6141966" y="1218180"/>
            <a:ext cx="2800782" cy="427438"/>
          </a:xfrm>
          <a:prstGeom prst="wedgeRectCallout">
            <a:avLst>
              <a:gd name="adj1" fmla="val -2089"/>
              <a:gd name="adj2" fmla="val -11037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/>
              <a:t>amis</a:t>
            </a:r>
            <a:r>
              <a:rPr lang="nl-NL" dirty="0"/>
              <a:t>/NodeAppA:1.4</a:t>
            </a:r>
          </a:p>
        </p:txBody>
      </p:sp>
      <p:sp>
        <p:nvSpPr>
          <p:cNvPr id="112" name="Right Arrow 111"/>
          <p:cNvSpPr/>
          <p:nvPr/>
        </p:nvSpPr>
        <p:spPr>
          <a:xfrm>
            <a:off x="3704086" y="1781852"/>
            <a:ext cx="374090" cy="248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TextBox 42"/>
          <p:cNvSpPr txBox="1"/>
          <p:nvPr/>
        </p:nvSpPr>
        <p:spPr>
          <a:xfrm>
            <a:off x="3705822" y="1594056"/>
            <a:ext cx="3141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/>
              <a:t>8010</a:t>
            </a:r>
            <a:endParaRPr lang="nl-NL" sz="1100" dirty="0" err="1"/>
          </a:p>
        </p:txBody>
      </p:sp>
      <p:sp>
        <p:nvSpPr>
          <p:cNvPr id="114" name="TextBox 113"/>
          <p:cNvSpPr txBox="1"/>
          <p:nvPr/>
        </p:nvSpPr>
        <p:spPr>
          <a:xfrm>
            <a:off x="3713442" y="1815036"/>
            <a:ext cx="3141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/>
              <a:t>8011</a:t>
            </a:r>
            <a:endParaRPr lang="nl-NL" sz="1100" dirty="0" err="1"/>
          </a:p>
        </p:txBody>
      </p:sp>
      <p:sp>
        <p:nvSpPr>
          <p:cNvPr id="115" name="Right Arrow 114"/>
          <p:cNvSpPr/>
          <p:nvPr/>
        </p:nvSpPr>
        <p:spPr>
          <a:xfrm>
            <a:off x="4300844" y="1578929"/>
            <a:ext cx="374090" cy="248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116" name="Right Arrow 115"/>
          <p:cNvSpPr/>
          <p:nvPr/>
        </p:nvSpPr>
        <p:spPr>
          <a:xfrm>
            <a:off x="4308464" y="1807529"/>
            <a:ext cx="374090" cy="248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4310200" y="1619733"/>
            <a:ext cx="3141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8080</a:t>
            </a:r>
            <a:endParaRPr lang="nl-NL" sz="1100" dirty="0" err="1">
              <a:solidFill>
                <a:schemeClr val="bg1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4317820" y="1840713"/>
            <a:ext cx="3141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1521</a:t>
            </a:r>
            <a:endParaRPr lang="nl-NL" sz="1100" dirty="0" err="1">
              <a:solidFill>
                <a:schemeClr val="bg1"/>
              </a:solidFill>
            </a:endParaRPr>
          </a:p>
        </p:txBody>
      </p:sp>
      <p:sp>
        <p:nvSpPr>
          <p:cNvPr id="125" name="Rectangular Callout 124"/>
          <p:cNvSpPr/>
          <p:nvPr/>
        </p:nvSpPr>
        <p:spPr>
          <a:xfrm>
            <a:off x="6846076" y="2261298"/>
            <a:ext cx="1282848" cy="189244"/>
          </a:xfrm>
          <a:prstGeom prst="wedgeRectCallout">
            <a:avLst>
              <a:gd name="adj1" fmla="val -59706"/>
              <a:gd name="adj2" fmla="val 99006"/>
            </a:avLst>
          </a:prstGeom>
          <a:solidFill>
            <a:schemeClr val="accent3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/>
              <a:t>ApplicationA</a:t>
            </a:r>
            <a:endParaRPr lang="nl-NL" sz="1200" dirty="0"/>
          </a:p>
        </p:txBody>
      </p:sp>
      <p:sp>
        <p:nvSpPr>
          <p:cNvPr id="45" name="Rounded Rectangle 44"/>
          <p:cNvSpPr/>
          <p:nvPr/>
        </p:nvSpPr>
        <p:spPr>
          <a:xfrm>
            <a:off x="3713442" y="2147275"/>
            <a:ext cx="2001892" cy="3217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APP_HOME=</a:t>
            </a:r>
            <a:br>
              <a:rPr lang="en-US" sz="1000" dirty="0"/>
            </a:br>
            <a:r>
              <a:rPr lang="nl-NL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/home/apps/</a:t>
            </a:r>
            <a:r>
              <a:rPr lang="nl-NL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applicationA</a:t>
            </a:r>
            <a:endParaRPr lang="nl-NL" sz="1000" dirty="0"/>
          </a:p>
        </p:txBody>
      </p:sp>
      <p:sp>
        <p:nvSpPr>
          <p:cNvPr id="126" name="Rounded Rectangle 125"/>
          <p:cNvSpPr/>
          <p:nvPr/>
        </p:nvSpPr>
        <p:spPr>
          <a:xfrm>
            <a:off x="4904322" y="2558746"/>
            <a:ext cx="818797" cy="3217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PARAM1=value1</a:t>
            </a:r>
            <a:endParaRPr lang="nl-NL" sz="1000" dirty="0"/>
          </a:p>
        </p:txBody>
      </p:sp>
    </p:spTree>
    <p:extLst>
      <p:ext uri="{BB962C8B-B14F-4D97-AF65-F5344CB8AC3E}">
        <p14:creationId xmlns:p14="http://schemas.microsoft.com/office/powerpoint/2010/main" val="201016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Containers using Docker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  <p:sp>
        <p:nvSpPr>
          <p:cNvPr id="7" name="Rectangle 6"/>
          <p:cNvSpPr/>
          <p:nvPr/>
        </p:nvSpPr>
        <p:spPr>
          <a:xfrm>
            <a:off x="2545080" y="1232400"/>
            <a:ext cx="5014809" cy="34150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6" descr="http://blog.vtc.com/wp-content/uploads/2012/09/windows-mac-os-linux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04"/>
          <a:stretch/>
        </p:blipFill>
        <p:spPr bwMode="auto">
          <a:xfrm>
            <a:off x="1304063" y="3970018"/>
            <a:ext cx="2097550" cy="103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n 7"/>
          <p:cNvSpPr/>
          <p:nvPr/>
        </p:nvSpPr>
        <p:spPr>
          <a:xfrm>
            <a:off x="4260599" y="4395618"/>
            <a:ext cx="3083400" cy="63886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Disk </a:t>
            </a:r>
            <a:br>
              <a:rPr lang="en-US" dirty="0"/>
            </a:br>
            <a:r>
              <a:rPr lang="en-US" dirty="0"/>
              <a:t>Storage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175760" y="1577339"/>
            <a:ext cx="2637592" cy="1841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Rectangle 28"/>
          <p:cNvSpPr/>
          <p:nvPr/>
        </p:nvSpPr>
        <p:spPr>
          <a:xfrm>
            <a:off x="4987418" y="4594379"/>
            <a:ext cx="1196272" cy="2264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nl-NL" sz="11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host_files</a:t>
            </a:r>
            <a:endParaRPr lang="nl-NL" sz="11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538422" y="1921413"/>
            <a:ext cx="1207087" cy="3124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Application A</a:t>
            </a:r>
            <a:endParaRPr lang="nl-NL" dirty="0"/>
          </a:p>
        </p:txBody>
      </p:sp>
      <p:pic>
        <p:nvPicPr>
          <p:cNvPr id="47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825" y="2572299"/>
            <a:ext cx="298314" cy="35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Group 102"/>
          <p:cNvGrpSpPr>
            <a:grpSpLocks noChangeAspect="1"/>
          </p:cNvGrpSpPr>
          <p:nvPr/>
        </p:nvGrpSpPr>
        <p:grpSpPr bwMode="auto">
          <a:xfrm>
            <a:off x="6237369" y="2333831"/>
            <a:ext cx="172344" cy="352852"/>
            <a:chOff x="4686300" y="1439863"/>
            <a:chExt cx="1577975" cy="2936875"/>
          </a:xfrm>
        </p:grpSpPr>
        <p:sp>
          <p:nvSpPr>
            <p:cNvPr id="64" name="Freeform 1"/>
            <p:cNvSpPr>
              <a:spLocks noChangeArrowheads="1"/>
            </p:cNvSpPr>
            <p:nvPr/>
          </p:nvSpPr>
          <p:spPr bwMode="gray">
            <a:xfrm>
              <a:off x="5211763" y="1439863"/>
              <a:ext cx="519112" cy="1103312"/>
            </a:xfrm>
            <a:custGeom>
              <a:avLst/>
              <a:gdLst>
                <a:gd name="T0" fmla="*/ 168683281 w 1440"/>
                <a:gd name="T1" fmla="*/ 0 h 3065"/>
                <a:gd name="T2" fmla="*/ 179079581 w 1440"/>
                <a:gd name="T3" fmla="*/ 16067678 h 3065"/>
                <a:gd name="T4" fmla="*/ 184797744 w 1440"/>
                <a:gd name="T5" fmla="*/ 33172434 h 3065"/>
                <a:gd name="T6" fmla="*/ 187007214 w 1440"/>
                <a:gd name="T7" fmla="*/ 51443137 h 3065"/>
                <a:gd name="T8" fmla="*/ 185967548 w 1440"/>
                <a:gd name="T9" fmla="*/ 69843429 h 3065"/>
                <a:gd name="T10" fmla="*/ 183628300 w 1440"/>
                <a:gd name="T11" fmla="*/ 80079933 h 3065"/>
                <a:gd name="T12" fmla="*/ 176740332 w 1440"/>
                <a:gd name="T13" fmla="*/ 99516943 h 3065"/>
                <a:gd name="T14" fmla="*/ 160625870 w 1440"/>
                <a:gd name="T15" fmla="*/ 125821484 h 3065"/>
                <a:gd name="T16" fmla="*/ 148020100 w 1440"/>
                <a:gd name="T17" fmla="*/ 143055470 h 3065"/>
                <a:gd name="T18" fmla="*/ 125018031 w 1440"/>
                <a:gd name="T19" fmla="*/ 165861451 h 3065"/>
                <a:gd name="T20" fmla="*/ 99806492 w 1440"/>
                <a:gd name="T21" fmla="*/ 187630715 h 3065"/>
                <a:gd name="T22" fmla="*/ 71216038 w 1440"/>
                <a:gd name="T23" fmla="*/ 213935617 h 3065"/>
                <a:gd name="T24" fmla="*/ 52892105 w 1440"/>
                <a:gd name="T25" fmla="*/ 235704880 h 3065"/>
                <a:gd name="T26" fmla="*/ 47044165 w 1440"/>
                <a:gd name="T27" fmla="*/ 243738719 h 3065"/>
                <a:gd name="T28" fmla="*/ 41326002 w 1440"/>
                <a:gd name="T29" fmla="*/ 258510861 h 3065"/>
                <a:gd name="T30" fmla="*/ 37947087 w 1440"/>
                <a:gd name="T31" fmla="*/ 273412233 h 3065"/>
                <a:gd name="T32" fmla="*/ 37947087 w 1440"/>
                <a:gd name="T33" fmla="*/ 289480271 h 3065"/>
                <a:gd name="T34" fmla="*/ 41326002 w 1440"/>
                <a:gd name="T35" fmla="*/ 305418360 h 3065"/>
                <a:gd name="T36" fmla="*/ 47044165 w 1440"/>
                <a:gd name="T37" fmla="*/ 316951120 h 3065"/>
                <a:gd name="T38" fmla="*/ 67707346 w 1440"/>
                <a:gd name="T39" fmla="*/ 351289501 h 3065"/>
                <a:gd name="T40" fmla="*/ 89539971 w 1440"/>
                <a:gd name="T41" fmla="*/ 385498653 h 3065"/>
                <a:gd name="T42" fmla="*/ 96297439 w 1440"/>
                <a:gd name="T43" fmla="*/ 397031053 h 3065"/>
                <a:gd name="T44" fmla="*/ 48213608 w 1440"/>
                <a:gd name="T45" fmla="*/ 351289501 h 3065"/>
                <a:gd name="T46" fmla="*/ 35607839 w 1440"/>
                <a:gd name="T47" fmla="*/ 337554077 h 3065"/>
                <a:gd name="T48" fmla="*/ 14945018 w 1440"/>
                <a:gd name="T49" fmla="*/ 310083228 h 3065"/>
                <a:gd name="T50" fmla="*/ 6887607 w 1440"/>
                <a:gd name="T51" fmla="*/ 295181856 h 3065"/>
                <a:gd name="T52" fmla="*/ 0 w 1440"/>
                <a:gd name="T53" fmla="*/ 271079979 h 3065"/>
                <a:gd name="T54" fmla="*/ 1169444 w 1440"/>
                <a:gd name="T55" fmla="*/ 252809276 h 3065"/>
                <a:gd name="T56" fmla="*/ 2339248 w 1440"/>
                <a:gd name="T57" fmla="*/ 247107691 h 3065"/>
                <a:gd name="T58" fmla="*/ 13775214 w 1440"/>
                <a:gd name="T59" fmla="*/ 225338427 h 3065"/>
                <a:gd name="T60" fmla="*/ 31059480 w 1440"/>
                <a:gd name="T61" fmla="*/ 205901417 h 3065"/>
                <a:gd name="T62" fmla="*/ 42495806 w 1440"/>
                <a:gd name="T63" fmla="*/ 194498607 h 3065"/>
                <a:gd name="T64" fmla="*/ 82652003 w 1440"/>
                <a:gd name="T65" fmla="*/ 162492480 h 3065"/>
                <a:gd name="T66" fmla="*/ 121639117 w 1440"/>
                <a:gd name="T67" fmla="*/ 130486352 h 3065"/>
                <a:gd name="T68" fmla="*/ 133075082 w 1440"/>
                <a:gd name="T69" fmla="*/ 117787645 h 3065"/>
                <a:gd name="T70" fmla="*/ 156077512 w 1440"/>
                <a:gd name="T71" fmla="*/ 89280079 h 3065"/>
                <a:gd name="T72" fmla="*/ 164134563 w 1440"/>
                <a:gd name="T73" fmla="*/ 72046094 h 3065"/>
                <a:gd name="T74" fmla="*/ 169852725 w 1440"/>
                <a:gd name="T75" fmla="*/ 53775391 h 3065"/>
                <a:gd name="T76" fmla="*/ 172191974 w 1440"/>
                <a:gd name="T77" fmla="*/ 41206273 h 3065"/>
                <a:gd name="T78" fmla="*/ 171022530 w 1440"/>
                <a:gd name="T79" fmla="*/ 13735424 h 306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440" h="3065">
                  <a:moveTo>
                    <a:pt x="1298" y="0"/>
                  </a:moveTo>
                  <a:lnTo>
                    <a:pt x="1298" y="0"/>
                  </a:lnTo>
                  <a:lnTo>
                    <a:pt x="1342" y="53"/>
                  </a:lnTo>
                  <a:lnTo>
                    <a:pt x="1378" y="124"/>
                  </a:lnTo>
                  <a:lnTo>
                    <a:pt x="1404" y="185"/>
                  </a:lnTo>
                  <a:lnTo>
                    <a:pt x="1422" y="256"/>
                  </a:lnTo>
                  <a:lnTo>
                    <a:pt x="1439" y="327"/>
                  </a:lnTo>
                  <a:lnTo>
                    <a:pt x="1439" y="397"/>
                  </a:lnTo>
                  <a:lnTo>
                    <a:pt x="1439" y="468"/>
                  </a:lnTo>
                  <a:lnTo>
                    <a:pt x="1431" y="539"/>
                  </a:lnTo>
                  <a:lnTo>
                    <a:pt x="1413" y="618"/>
                  </a:lnTo>
                  <a:lnTo>
                    <a:pt x="1386" y="697"/>
                  </a:lnTo>
                  <a:lnTo>
                    <a:pt x="1360" y="768"/>
                  </a:lnTo>
                  <a:lnTo>
                    <a:pt x="1316" y="839"/>
                  </a:lnTo>
                  <a:lnTo>
                    <a:pt x="1236" y="971"/>
                  </a:lnTo>
                  <a:lnTo>
                    <a:pt x="1139" y="1104"/>
                  </a:lnTo>
                  <a:lnTo>
                    <a:pt x="1051" y="1192"/>
                  </a:lnTo>
                  <a:lnTo>
                    <a:pt x="962" y="1280"/>
                  </a:lnTo>
                  <a:lnTo>
                    <a:pt x="768" y="1448"/>
                  </a:lnTo>
                  <a:lnTo>
                    <a:pt x="654" y="1545"/>
                  </a:lnTo>
                  <a:lnTo>
                    <a:pt x="548" y="1651"/>
                  </a:lnTo>
                  <a:lnTo>
                    <a:pt x="442" y="1757"/>
                  </a:lnTo>
                  <a:lnTo>
                    <a:pt x="407" y="1819"/>
                  </a:lnTo>
                  <a:lnTo>
                    <a:pt x="362" y="1881"/>
                  </a:lnTo>
                  <a:lnTo>
                    <a:pt x="336" y="1934"/>
                  </a:lnTo>
                  <a:lnTo>
                    <a:pt x="318" y="1995"/>
                  </a:lnTo>
                  <a:lnTo>
                    <a:pt x="301" y="2057"/>
                  </a:lnTo>
                  <a:lnTo>
                    <a:pt x="292" y="2110"/>
                  </a:lnTo>
                  <a:lnTo>
                    <a:pt x="292" y="2172"/>
                  </a:lnTo>
                  <a:lnTo>
                    <a:pt x="292" y="2234"/>
                  </a:lnTo>
                  <a:lnTo>
                    <a:pt x="301" y="2296"/>
                  </a:lnTo>
                  <a:lnTo>
                    <a:pt x="318" y="2357"/>
                  </a:lnTo>
                  <a:lnTo>
                    <a:pt x="362" y="2446"/>
                  </a:lnTo>
                  <a:lnTo>
                    <a:pt x="407" y="2543"/>
                  </a:lnTo>
                  <a:lnTo>
                    <a:pt x="521" y="2711"/>
                  </a:lnTo>
                  <a:lnTo>
                    <a:pt x="636" y="2887"/>
                  </a:lnTo>
                  <a:lnTo>
                    <a:pt x="689" y="2975"/>
                  </a:lnTo>
                  <a:lnTo>
                    <a:pt x="741" y="3064"/>
                  </a:lnTo>
                  <a:lnTo>
                    <a:pt x="548" y="2887"/>
                  </a:lnTo>
                  <a:lnTo>
                    <a:pt x="371" y="2711"/>
                  </a:lnTo>
                  <a:lnTo>
                    <a:pt x="274" y="2605"/>
                  </a:lnTo>
                  <a:lnTo>
                    <a:pt x="194" y="2507"/>
                  </a:lnTo>
                  <a:lnTo>
                    <a:pt x="115" y="2393"/>
                  </a:lnTo>
                  <a:lnTo>
                    <a:pt x="53" y="2278"/>
                  </a:lnTo>
                  <a:lnTo>
                    <a:pt x="18" y="2190"/>
                  </a:lnTo>
                  <a:lnTo>
                    <a:pt x="0" y="2092"/>
                  </a:lnTo>
                  <a:lnTo>
                    <a:pt x="0" y="1995"/>
                  </a:lnTo>
                  <a:lnTo>
                    <a:pt x="9" y="1951"/>
                  </a:lnTo>
                  <a:lnTo>
                    <a:pt x="18" y="1907"/>
                  </a:lnTo>
                  <a:lnTo>
                    <a:pt x="53" y="1819"/>
                  </a:lnTo>
                  <a:lnTo>
                    <a:pt x="106" y="1739"/>
                  </a:lnTo>
                  <a:lnTo>
                    <a:pt x="168" y="1660"/>
                  </a:lnTo>
                  <a:lnTo>
                    <a:pt x="239" y="1589"/>
                  </a:lnTo>
                  <a:lnTo>
                    <a:pt x="327" y="1501"/>
                  </a:lnTo>
                  <a:lnTo>
                    <a:pt x="424" y="1413"/>
                  </a:lnTo>
                  <a:lnTo>
                    <a:pt x="636" y="1254"/>
                  </a:lnTo>
                  <a:lnTo>
                    <a:pt x="839" y="1086"/>
                  </a:lnTo>
                  <a:lnTo>
                    <a:pt x="936" y="1007"/>
                  </a:lnTo>
                  <a:lnTo>
                    <a:pt x="1024" y="909"/>
                  </a:lnTo>
                  <a:lnTo>
                    <a:pt x="1121" y="803"/>
                  </a:lnTo>
                  <a:lnTo>
                    <a:pt x="1201" y="689"/>
                  </a:lnTo>
                  <a:lnTo>
                    <a:pt x="1236" y="618"/>
                  </a:lnTo>
                  <a:lnTo>
                    <a:pt x="1263" y="556"/>
                  </a:lnTo>
                  <a:lnTo>
                    <a:pt x="1289" y="486"/>
                  </a:lnTo>
                  <a:lnTo>
                    <a:pt x="1307" y="415"/>
                  </a:lnTo>
                  <a:lnTo>
                    <a:pt x="1325" y="318"/>
                  </a:lnTo>
                  <a:lnTo>
                    <a:pt x="1325" y="212"/>
                  </a:lnTo>
                  <a:lnTo>
                    <a:pt x="1316" y="106"/>
                  </a:lnTo>
                  <a:lnTo>
                    <a:pt x="1298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Freeform 2"/>
            <p:cNvSpPr>
              <a:spLocks noChangeArrowheads="1"/>
            </p:cNvSpPr>
            <p:nvPr/>
          </p:nvSpPr>
          <p:spPr bwMode="gray">
            <a:xfrm>
              <a:off x="5478463" y="1849438"/>
              <a:ext cx="446087" cy="763587"/>
            </a:xfrm>
            <a:custGeom>
              <a:avLst/>
              <a:gdLst>
                <a:gd name="T0" fmla="*/ 45962095 w 1238"/>
                <a:gd name="T1" fmla="*/ 53838646 h 2120"/>
                <a:gd name="T2" fmla="*/ 72319062 w 1238"/>
                <a:gd name="T3" fmla="*/ 36584101 h 2120"/>
                <a:gd name="T4" fmla="*/ 101013122 w 1238"/>
                <a:gd name="T5" fmla="*/ 21795006 h 2120"/>
                <a:gd name="T6" fmla="*/ 160608255 w 1238"/>
                <a:gd name="T7" fmla="*/ 0 h 2120"/>
                <a:gd name="T8" fmla="*/ 112438787 w 1238"/>
                <a:gd name="T9" fmla="*/ 30875928 h 2120"/>
                <a:gd name="T10" fmla="*/ 78032075 w 1238"/>
                <a:gd name="T11" fmla="*/ 56173710 h 2120"/>
                <a:gd name="T12" fmla="*/ 67774956 w 1238"/>
                <a:gd name="T13" fmla="*/ 66422344 h 2120"/>
                <a:gd name="T14" fmla="*/ 52843653 w 1238"/>
                <a:gd name="T15" fmla="*/ 81341465 h 2120"/>
                <a:gd name="T16" fmla="*/ 43625002 w 1238"/>
                <a:gd name="T17" fmla="*/ 100801408 h 2120"/>
                <a:gd name="T18" fmla="*/ 41288271 w 1238"/>
                <a:gd name="T19" fmla="*/ 108844644 h 2120"/>
                <a:gd name="T20" fmla="*/ 42456817 w 1238"/>
                <a:gd name="T21" fmla="*/ 123634100 h 2120"/>
                <a:gd name="T22" fmla="*/ 45962095 w 1238"/>
                <a:gd name="T23" fmla="*/ 131677337 h 2120"/>
                <a:gd name="T24" fmla="*/ 59724852 w 1238"/>
                <a:gd name="T25" fmla="*/ 154640054 h 2120"/>
                <a:gd name="T26" fmla="*/ 74656155 w 1238"/>
                <a:gd name="T27" fmla="*/ 177472746 h 2120"/>
                <a:gd name="T28" fmla="*/ 78032075 w 1238"/>
                <a:gd name="T29" fmla="*/ 183310585 h 2120"/>
                <a:gd name="T30" fmla="*/ 82705899 w 1238"/>
                <a:gd name="T31" fmla="*/ 199267392 h 2120"/>
                <a:gd name="T32" fmla="*/ 80369167 w 1238"/>
                <a:gd name="T33" fmla="*/ 216521937 h 2120"/>
                <a:gd name="T34" fmla="*/ 78032075 w 1238"/>
                <a:gd name="T35" fmla="*/ 222230110 h 2120"/>
                <a:gd name="T36" fmla="*/ 69981970 w 1238"/>
                <a:gd name="T37" fmla="*/ 237149232 h 2120"/>
                <a:gd name="T38" fmla="*/ 58556305 w 1238"/>
                <a:gd name="T39" fmla="*/ 249732929 h 2120"/>
                <a:gd name="T40" fmla="*/ 31031152 w 1238"/>
                <a:gd name="T41" fmla="*/ 270360224 h 2120"/>
                <a:gd name="T42" fmla="*/ 27525514 w 1238"/>
                <a:gd name="T43" fmla="*/ 273733333 h 2120"/>
                <a:gd name="T44" fmla="*/ 24149594 w 1238"/>
                <a:gd name="T45" fmla="*/ 274901045 h 2120"/>
                <a:gd name="T46" fmla="*/ 33367884 w 1238"/>
                <a:gd name="T47" fmla="*/ 265690097 h 2120"/>
                <a:gd name="T48" fmla="*/ 42456817 w 1238"/>
                <a:gd name="T49" fmla="*/ 248565578 h 2120"/>
                <a:gd name="T50" fmla="*/ 45962095 w 1238"/>
                <a:gd name="T51" fmla="*/ 235981520 h 2120"/>
                <a:gd name="T52" fmla="*/ 45962095 w 1238"/>
                <a:gd name="T53" fmla="*/ 230273347 h 2120"/>
                <a:gd name="T54" fmla="*/ 41288271 w 1238"/>
                <a:gd name="T55" fmla="*/ 211851450 h 2120"/>
                <a:gd name="T56" fmla="*/ 29862606 w 1238"/>
                <a:gd name="T57" fmla="*/ 195894643 h 2120"/>
                <a:gd name="T58" fmla="*/ 17268395 w 1238"/>
                <a:gd name="T59" fmla="*/ 179807810 h 2120"/>
                <a:gd name="T60" fmla="*/ 8049744 w 1238"/>
                <a:gd name="T61" fmla="*/ 161515579 h 2120"/>
                <a:gd name="T62" fmla="*/ 1168546 w 1238"/>
                <a:gd name="T63" fmla="*/ 140888285 h 2120"/>
                <a:gd name="T64" fmla="*/ 1168546 w 1238"/>
                <a:gd name="T65" fmla="*/ 120260990 h 2120"/>
                <a:gd name="T66" fmla="*/ 2337092 w 1238"/>
                <a:gd name="T67" fmla="*/ 110012356 h 2120"/>
                <a:gd name="T68" fmla="*/ 10386837 w 1238"/>
                <a:gd name="T69" fmla="*/ 91590460 h 2120"/>
                <a:gd name="T70" fmla="*/ 22981047 w 1238"/>
                <a:gd name="T71" fmla="*/ 74465941 h 2120"/>
                <a:gd name="T72" fmla="*/ 37912350 w 1238"/>
                <a:gd name="T73" fmla="*/ 59546819 h 212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38" h="2120">
                  <a:moveTo>
                    <a:pt x="354" y="415"/>
                  </a:moveTo>
                  <a:lnTo>
                    <a:pt x="354" y="415"/>
                  </a:lnTo>
                  <a:lnTo>
                    <a:pt x="451" y="344"/>
                  </a:lnTo>
                  <a:lnTo>
                    <a:pt x="557" y="282"/>
                  </a:lnTo>
                  <a:lnTo>
                    <a:pt x="672" y="221"/>
                  </a:lnTo>
                  <a:lnTo>
                    <a:pt x="778" y="168"/>
                  </a:lnTo>
                  <a:lnTo>
                    <a:pt x="1008" y="79"/>
                  </a:lnTo>
                  <a:lnTo>
                    <a:pt x="1237" y="0"/>
                  </a:lnTo>
                  <a:lnTo>
                    <a:pt x="866" y="238"/>
                  </a:lnTo>
                  <a:lnTo>
                    <a:pt x="690" y="371"/>
                  </a:lnTo>
                  <a:lnTo>
                    <a:pt x="601" y="433"/>
                  </a:lnTo>
                  <a:lnTo>
                    <a:pt x="522" y="512"/>
                  </a:lnTo>
                  <a:lnTo>
                    <a:pt x="460" y="565"/>
                  </a:lnTo>
                  <a:lnTo>
                    <a:pt x="407" y="627"/>
                  </a:lnTo>
                  <a:lnTo>
                    <a:pt x="363" y="697"/>
                  </a:lnTo>
                  <a:lnTo>
                    <a:pt x="336" y="777"/>
                  </a:lnTo>
                  <a:lnTo>
                    <a:pt x="318" y="839"/>
                  </a:lnTo>
                  <a:lnTo>
                    <a:pt x="318" y="892"/>
                  </a:lnTo>
                  <a:lnTo>
                    <a:pt x="327" y="953"/>
                  </a:lnTo>
                  <a:lnTo>
                    <a:pt x="354" y="1015"/>
                  </a:lnTo>
                  <a:lnTo>
                    <a:pt x="398" y="1104"/>
                  </a:lnTo>
                  <a:lnTo>
                    <a:pt x="460" y="1192"/>
                  </a:lnTo>
                  <a:lnTo>
                    <a:pt x="522" y="1280"/>
                  </a:lnTo>
                  <a:lnTo>
                    <a:pt x="575" y="1368"/>
                  </a:lnTo>
                  <a:lnTo>
                    <a:pt x="601" y="1413"/>
                  </a:lnTo>
                  <a:lnTo>
                    <a:pt x="619" y="1448"/>
                  </a:lnTo>
                  <a:lnTo>
                    <a:pt x="637" y="1536"/>
                  </a:lnTo>
                  <a:lnTo>
                    <a:pt x="628" y="1624"/>
                  </a:lnTo>
                  <a:lnTo>
                    <a:pt x="619" y="1669"/>
                  </a:lnTo>
                  <a:lnTo>
                    <a:pt x="601" y="1713"/>
                  </a:lnTo>
                  <a:lnTo>
                    <a:pt x="575" y="1775"/>
                  </a:lnTo>
                  <a:lnTo>
                    <a:pt x="539" y="1828"/>
                  </a:lnTo>
                  <a:lnTo>
                    <a:pt x="495" y="1881"/>
                  </a:lnTo>
                  <a:lnTo>
                    <a:pt x="451" y="1925"/>
                  </a:lnTo>
                  <a:lnTo>
                    <a:pt x="354" y="2013"/>
                  </a:lnTo>
                  <a:lnTo>
                    <a:pt x="239" y="2084"/>
                  </a:lnTo>
                  <a:lnTo>
                    <a:pt x="212" y="2110"/>
                  </a:lnTo>
                  <a:lnTo>
                    <a:pt x="204" y="2119"/>
                  </a:lnTo>
                  <a:lnTo>
                    <a:pt x="186" y="2119"/>
                  </a:lnTo>
                  <a:lnTo>
                    <a:pt x="257" y="2048"/>
                  </a:lnTo>
                  <a:lnTo>
                    <a:pt x="310" y="1969"/>
                  </a:lnTo>
                  <a:lnTo>
                    <a:pt x="327" y="1916"/>
                  </a:lnTo>
                  <a:lnTo>
                    <a:pt x="345" y="1872"/>
                  </a:lnTo>
                  <a:lnTo>
                    <a:pt x="354" y="1819"/>
                  </a:lnTo>
                  <a:lnTo>
                    <a:pt x="354" y="1775"/>
                  </a:lnTo>
                  <a:lnTo>
                    <a:pt x="345" y="1695"/>
                  </a:lnTo>
                  <a:lnTo>
                    <a:pt x="318" y="1633"/>
                  </a:lnTo>
                  <a:lnTo>
                    <a:pt x="274" y="1572"/>
                  </a:lnTo>
                  <a:lnTo>
                    <a:pt x="230" y="1510"/>
                  </a:lnTo>
                  <a:lnTo>
                    <a:pt x="133" y="1386"/>
                  </a:lnTo>
                  <a:lnTo>
                    <a:pt x="98" y="1315"/>
                  </a:lnTo>
                  <a:lnTo>
                    <a:pt x="62" y="1245"/>
                  </a:lnTo>
                  <a:lnTo>
                    <a:pt x="36" y="1165"/>
                  </a:lnTo>
                  <a:lnTo>
                    <a:pt x="9" y="1086"/>
                  </a:lnTo>
                  <a:lnTo>
                    <a:pt x="0" y="1006"/>
                  </a:lnTo>
                  <a:lnTo>
                    <a:pt x="9" y="927"/>
                  </a:lnTo>
                  <a:lnTo>
                    <a:pt x="18" y="848"/>
                  </a:lnTo>
                  <a:lnTo>
                    <a:pt x="45" y="777"/>
                  </a:lnTo>
                  <a:lnTo>
                    <a:pt x="80" y="706"/>
                  </a:lnTo>
                  <a:lnTo>
                    <a:pt x="124" y="636"/>
                  </a:lnTo>
                  <a:lnTo>
                    <a:pt x="177" y="574"/>
                  </a:lnTo>
                  <a:lnTo>
                    <a:pt x="230" y="512"/>
                  </a:lnTo>
                  <a:lnTo>
                    <a:pt x="292" y="459"/>
                  </a:lnTo>
                  <a:lnTo>
                    <a:pt x="354" y="415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Freeform 3"/>
            <p:cNvSpPr>
              <a:spLocks noChangeArrowheads="1"/>
            </p:cNvSpPr>
            <p:nvPr/>
          </p:nvSpPr>
          <p:spPr bwMode="gray">
            <a:xfrm>
              <a:off x="5897563" y="2530475"/>
              <a:ext cx="322262" cy="393700"/>
            </a:xfrm>
            <a:custGeom>
              <a:avLst/>
              <a:gdLst>
                <a:gd name="T0" fmla="*/ 16018551 w 893"/>
                <a:gd name="T1" fmla="*/ 12539435 h 1095"/>
                <a:gd name="T2" fmla="*/ 29953044 w 893"/>
                <a:gd name="T3" fmla="*/ 3490447 h 1095"/>
                <a:gd name="T4" fmla="*/ 45971595 w 893"/>
                <a:gd name="T5" fmla="*/ 0 h 1095"/>
                <a:gd name="T6" fmla="*/ 54045827 w 893"/>
                <a:gd name="T7" fmla="*/ 0 h 1095"/>
                <a:gd name="T8" fmla="*/ 67850406 w 893"/>
                <a:gd name="T9" fmla="*/ 0 h 1095"/>
                <a:gd name="T10" fmla="*/ 81654984 w 893"/>
                <a:gd name="T11" fmla="*/ 4653929 h 1095"/>
                <a:gd name="T12" fmla="*/ 94287438 w 893"/>
                <a:gd name="T13" fmla="*/ 10341546 h 1095"/>
                <a:gd name="T14" fmla="*/ 100147698 w 893"/>
                <a:gd name="T15" fmla="*/ 14866040 h 1095"/>
                <a:gd name="T16" fmla="*/ 107050168 w 893"/>
                <a:gd name="T17" fmla="*/ 24044463 h 1095"/>
                <a:gd name="T18" fmla="*/ 112780152 w 893"/>
                <a:gd name="T19" fmla="*/ 34256934 h 1095"/>
                <a:gd name="T20" fmla="*/ 114994124 w 893"/>
                <a:gd name="T21" fmla="*/ 45761962 h 1095"/>
                <a:gd name="T22" fmla="*/ 114994124 w 893"/>
                <a:gd name="T23" fmla="*/ 57137915 h 1095"/>
                <a:gd name="T24" fmla="*/ 113952276 w 893"/>
                <a:gd name="T25" fmla="*/ 63989373 h 1095"/>
                <a:gd name="T26" fmla="*/ 109264140 w 893"/>
                <a:gd name="T27" fmla="*/ 76528808 h 1095"/>
                <a:gd name="T28" fmla="*/ 96631686 w 893"/>
                <a:gd name="T29" fmla="*/ 92429255 h 1095"/>
                <a:gd name="T30" fmla="*/ 86343481 w 893"/>
                <a:gd name="T31" fmla="*/ 102770801 h 1095"/>
                <a:gd name="T32" fmla="*/ 66678281 w 893"/>
                <a:gd name="T33" fmla="*/ 115310236 h 1095"/>
                <a:gd name="T34" fmla="*/ 44799470 w 893"/>
                <a:gd name="T35" fmla="*/ 126686188 h 1095"/>
                <a:gd name="T36" fmla="*/ 0 w 893"/>
                <a:gd name="T37" fmla="*/ 141422793 h 1095"/>
                <a:gd name="T38" fmla="*/ 5730345 w 893"/>
                <a:gd name="T39" fmla="*/ 136898299 h 1095"/>
                <a:gd name="T40" fmla="*/ 23050935 w 893"/>
                <a:gd name="T41" fmla="*/ 126686188 h 1095"/>
                <a:gd name="T42" fmla="*/ 55217952 w 893"/>
                <a:gd name="T43" fmla="*/ 102770801 h 1095"/>
                <a:gd name="T44" fmla="*/ 70194654 w 893"/>
                <a:gd name="T45" fmla="*/ 89067884 h 1095"/>
                <a:gd name="T46" fmla="*/ 77096763 w 893"/>
                <a:gd name="T47" fmla="*/ 78855413 h 1095"/>
                <a:gd name="T48" fmla="*/ 83999232 w 893"/>
                <a:gd name="T49" fmla="*/ 61662409 h 1095"/>
                <a:gd name="T50" fmla="*/ 86343481 w 893"/>
                <a:gd name="T51" fmla="*/ 49122974 h 1095"/>
                <a:gd name="T52" fmla="*/ 85171357 w 893"/>
                <a:gd name="T53" fmla="*/ 43435357 h 1095"/>
                <a:gd name="T54" fmla="*/ 79441011 w 893"/>
                <a:gd name="T55" fmla="*/ 29732440 h 1095"/>
                <a:gd name="T56" fmla="*/ 70194654 w 893"/>
                <a:gd name="T57" fmla="*/ 18356487 h 1095"/>
                <a:gd name="T58" fmla="*/ 57562200 w 893"/>
                <a:gd name="T59" fmla="*/ 11505029 h 1095"/>
                <a:gd name="T60" fmla="*/ 42585498 w 893"/>
                <a:gd name="T61" fmla="*/ 8014941 h 1095"/>
                <a:gd name="T62" fmla="*/ 36855513 w 893"/>
                <a:gd name="T63" fmla="*/ 8014941 h 1095"/>
                <a:gd name="T64" fmla="*/ 16018551 w 893"/>
                <a:gd name="T65" fmla="*/ 12539435 h 10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893" h="1095">
                  <a:moveTo>
                    <a:pt x="123" y="97"/>
                  </a:moveTo>
                  <a:lnTo>
                    <a:pt x="123" y="97"/>
                  </a:lnTo>
                  <a:lnTo>
                    <a:pt x="177" y="53"/>
                  </a:lnTo>
                  <a:lnTo>
                    <a:pt x="230" y="27"/>
                  </a:lnTo>
                  <a:lnTo>
                    <a:pt x="291" y="9"/>
                  </a:lnTo>
                  <a:lnTo>
                    <a:pt x="353" y="0"/>
                  </a:lnTo>
                  <a:lnTo>
                    <a:pt x="415" y="0"/>
                  </a:lnTo>
                  <a:lnTo>
                    <a:pt x="468" y="0"/>
                  </a:lnTo>
                  <a:lnTo>
                    <a:pt x="521" y="0"/>
                  </a:lnTo>
                  <a:lnTo>
                    <a:pt x="574" y="18"/>
                  </a:lnTo>
                  <a:lnTo>
                    <a:pt x="627" y="36"/>
                  </a:lnTo>
                  <a:lnTo>
                    <a:pt x="671" y="53"/>
                  </a:lnTo>
                  <a:lnTo>
                    <a:pt x="724" y="80"/>
                  </a:lnTo>
                  <a:lnTo>
                    <a:pt x="769" y="115"/>
                  </a:lnTo>
                  <a:lnTo>
                    <a:pt x="795" y="150"/>
                  </a:lnTo>
                  <a:lnTo>
                    <a:pt x="822" y="186"/>
                  </a:lnTo>
                  <a:lnTo>
                    <a:pt x="848" y="221"/>
                  </a:lnTo>
                  <a:lnTo>
                    <a:pt x="866" y="265"/>
                  </a:lnTo>
                  <a:lnTo>
                    <a:pt x="883" y="309"/>
                  </a:lnTo>
                  <a:lnTo>
                    <a:pt x="883" y="354"/>
                  </a:lnTo>
                  <a:lnTo>
                    <a:pt x="892" y="398"/>
                  </a:lnTo>
                  <a:lnTo>
                    <a:pt x="883" y="442"/>
                  </a:lnTo>
                  <a:lnTo>
                    <a:pt x="875" y="495"/>
                  </a:lnTo>
                  <a:lnTo>
                    <a:pt x="857" y="548"/>
                  </a:lnTo>
                  <a:lnTo>
                    <a:pt x="839" y="592"/>
                  </a:lnTo>
                  <a:lnTo>
                    <a:pt x="804" y="636"/>
                  </a:lnTo>
                  <a:lnTo>
                    <a:pt x="742" y="715"/>
                  </a:lnTo>
                  <a:lnTo>
                    <a:pt x="663" y="795"/>
                  </a:lnTo>
                  <a:lnTo>
                    <a:pt x="592" y="848"/>
                  </a:lnTo>
                  <a:lnTo>
                    <a:pt x="512" y="892"/>
                  </a:lnTo>
                  <a:lnTo>
                    <a:pt x="433" y="936"/>
                  </a:lnTo>
                  <a:lnTo>
                    <a:pt x="344" y="980"/>
                  </a:lnTo>
                  <a:lnTo>
                    <a:pt x="177" y="1042"/>
                  </a:lnTo>
                  <a:lnTo>
                    <a:pt x="0" y="1094"/>
                  </a:lnTo>
                  <a:lnTo>
                    <a:pt x="44" y="1059"/>
                  </a:lnTo>
                  <a:lnTo>
                    <a:pt x="177" y="980"/>
                  </a:lnTo>
                  <a:lnTo>
                    <a:pt x="309" y="892"/>
                  </a:lnTo>
                  <a:lnTo>
                    <a:pt x="424" y="795"/>
                  </a:lnTo>
                  <a:lnTo>
                    <a:pt x="486" y="742"/>
                  </a:lnTo>
                  <a:lnTo>
                    <a:pt x="539" y="689"/>
                  </a:lnTo>
                  <a:lnTo>
                    <a:pt x="592" y="610"/>
                  </a:lnTo>
                  <a:lnTo>
                    <a:pt x="636" y="521"/>
                  </a:lnTo>
                  <a:lnTo>
                    <a:pt x="645" y="477"/>
                  </a:lnTo>
                  <a:lnTo>
                    <a:pt x="654" y="424"/>
                  </a:lnTo>
                  <a:lnTo>
                    <a:pt x="663" y="380"/>
                  </a:lnTo>
                  <a:lnTo>
                    <a:pt x="654" y="336"/>
                  </a:lnTo>
                  <a:lnTo>
                    <a:pt x="636" y="274"/>
                  </a:lnTo>
                  <a:lnTo>
                    <a:pt x="610" y="230"/>
                  </a:lnTo>
                  <a:lnTo>
                    <a:pt x="574" y="186"/>
                  </a:lnTo>
                  <a:lnTo>
                    <a:pt x="539" y="142"/>
                  </a:lnTo>
                  <a:lnTo>
                    <a:pt x="495" y="115"/>
                  </a:lnTo>
                  <a:lnTo>
                    <a:pt x="442" y="89"/>
                  </a:lnTo>
                  <a:lnTo>
                    <a:pt x="389" y="71"/>
                  </a:lnTo>
                  <a:lnTo>
                    <a:pt x="327" y="62"/>
                  </a:lnTo>
                  <a:lnTo>
                    <a:pt x="283" y="62"/>
                  </a:lnTo>
                  <a:lnTo>
                    <a:pt x="230" y="71"/>
                  </a:lnTo>
                  <a:lnTo>
                    <a:pt x="123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Freeform 4"/>
            <p:cNvSpPr>
              <a:spLocks noChangeArrowheads="1"/>
            </p:cNvSpPr>
            <p:nvPr/>
          </p:nvSpPr>
          <p:spPr bwMode="gray">
            <a:xfrm>
              <a:off x="4892675" y="2549525"/>
              <a:ext cx="1011238" cy="174625"/>
            </a:xfrm>
            <a:custGeom>
              <a:avLst/>
              <a:gdLst>
                <a:gd name="T0" fmla="*/ 22922714 w 2810"/>
                <a:gd name="T1" fmla="*/ 21600431 h 487"/>
                <a:gd name="T2" fmla="*/ 73301080 w 2810"/>
                <a:gd name="T3" fmla="*/ 5657205 h 487"/>
                <a:gd name="T4" fmla="*/ 99591109 w 2810"/>
                <a:gd name="T5" fmla="*/ 1157115 h 487"/>
                <a:gd name="T6" fmla="*/ 125881137 w 2810"/>
                <a:gd name="T7" fmla="*/ 0 h 487"/>
                <a:gd name="T8" fmla="*/ 95058171 w 2810"/>
                <a:gd name="T9" fmla="*/ 7971793 h 487"/>
                <a:gd name="T10" fmla="*/ 65271634 w 2810"/>
                <a:gd name="T11" fmla="*/ 19286202 h 487"/>
                <a:gd name="T12" fmla="*/ 58407811 w 2810"/>
                <a:gd name="T13" fmla="*/ 23915019 h 487"/>
                <a:gd name="T14" fmla="*/ 52709611 w 2810"/>
                <a:gd name="T15" fmla="*/ 29572224 h 487"/>
                <a:gd name="T16" fmla="*/ 52709611 w 2810"/>
                <a:gd name="T17" fmla="*/ 31886453 h 487"/>
                <a:gd name="T18" fmla="*/ 57242189 w 2810"/>
                <a:gd name="T19" fmla="*/ 36386543 h 487"/>
                <a:gd name="T20" fmla="*/ 66437257 w 2810"/>
                <a:gd name="T21" fmla="*/ 39729518 h 487"/>
                <a:gd name="T22" fmla="*/ 96223794 w 2810"/>
                <a:gd name="T23" fmla="*/ 43200862 h 487"/>
                <a:gd name="T24" fmla="*/ 129377646 w 2810"/>
                <a:gd name="T25" fmla="*/ 44358336 h 487"/>
                <a:gd name="T26" fmla="*/ 198016595 w 2810"/>
                <a:gd name="T27" fmla="*/ 43200862 h 487"/>
                <a:gd name="T28" fmla="*/ 231040893 w 2810"/>
                <a:gd name="T29" fmla="*/ 42043748 h 487"/>
                <a:gd name="T30" fmla="*/ 297478150 w 2810"/>
                <a:gd name="T31" fmla="*/ 35229428 h 487"/>
                <a:gd name="T32" fmla="*/ 363785853 w 2810"/>
                <a:gd name="T33" fmla="*/ 26100521 h 487"/>
                <a:gd name="T34" fmla="*/ 335294132 w 2810"/>
                <a:gd name="T35" fmla="*/ 40886633 h 487"/>
                <a:gd name="T36" fmla="*/ 331797624 w 2810"/>
                <a:gd name="T37" fmla="*/ 43200862 h 487"/>
                <a:gd name="T38" fmla="*/ 320400864 w 2810"/>
                <a:gd name="T39" fmla="*/ 46543838 h 487"/>
                <a:gd name="T40" fmla="*/ 299809395 w 2810"/>
                <a:gd name="T41" fmla="*/ 50015540 h 487"/>
                <a:gd name="T42" fmla="*/ 237904716 w 2810"/>
                <a:gd name="T43" fmla="*/ 59015720 h 487"/>
                <a:gd name="T44" fmla="*/ 155667675 w 2810"/>
                <a:gd name="T45" fmla="*/ 62487064 h 487"/>
                <a:gd name="T46" fmla="*/ 123679446 w 2810"/>
                <a:gd name="T47" fmla="*/ 62487064 h 487"/>
                <a:gd name="T48" fmla="*/ 91561663 w 2810"/>
                <a:gd name="T49" fmla="*/ 61329949 h 487"/>
                <a:gd name="T50" fmla="*/ 38981605 w 2810"/>
                <a:gd name="T51" fmla="*/ 55672745 h 487"/>
                <a:gd name="T52" fmla="*/ 20591829 w 2810"/>
                <a:gd name="T53" fmla="*/ 51172655 h 487"/>
                <a:gd name="T54" fmla="*/ 5827754 w 2810"/>
                <a:gd name="T55" fmla="*/ 45386723 h 487"/>
                <a:gd name="T56" fmla="*/ 2331245 w 2810"/>
                <a:gd name="T57" fmla="*/ 43200862 h 487"/>
                <a:gd name="T58" fmla="*/ 0 w 2810"/>
                <a:gd name="T59" fmla="*/ 38700773 h 487"/>
                <a:gd name="T60" fmla="*/ 1165623 w 2810"/>
                <a:gd name="T61" fmla="*/ 34072314 h 487"/>
                <a:gd name="T62" fmla="*/ 6863823 w 2810"/>
                <a:gd name="T63" fmla="*/ 30729339 h 487"/>
                <a:gd name="T64" fmla="*/ 22922714 w 2810"/>
                <a:gd name="T65" fmla="*/ 21600431 h 48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810" h="487">
                  <a:moveTo>
                    <a:pt x="177" y="168"/>
                  </a:moveTo>
                  <a:lnTo>
                    <a:pt x="177" y="168"/>
                  </a:lnTo>
                  <a:lnTo>
                    <a:pt x="372" y="97"/>
                  </a:lnTo>
                  <a:lnTo>
                    <a:pt x="566" y="44"/>
                  </a:lnTo>
                  <a:lnTo>
                    <a:pt x="663" y="18"/>
                  </a:lnTo>
                  <a:lnTo>
                    <a:pt x="769" y="9"/>
                  </a:lnTo>
                  <a:lnTo>
                    <a:pt x="875" y="0"/>
                  </a:lnTo>
                  <a:lnTo>
                    <a:pt x="972" y="0"/>
                  </a:lnTo>
                  <a:lnTo>
                    <a:pt x="734" y="62"/>
                  </a:lnTo>
                  <a:lnTo>
                    <a:pt x="619" y="106"/>
                  </a:lnTo>
                  <a:lnTo>
                    <a:pt x="504" y="150"/>
                  </a:lnTo>
                  <a:lnTo>
                    <a:pt x="451" y="186"/>
                  </a:lnTo>
                  <a:lnTo>
                    <a:pt x="425" y="203"/>
                  </a:lnTo>
                  <a:lnTo>
                    <a:pt x="407" y="230"/>
                  </a:lnTo>
                  <a:lnTo>
                    <a:pt x="407" y="248"/>
                  </a:lnTo>
                  <a:lnTo>
                    <a:pt x="416" y="265"/>
                  </a:lnTo>
                  <a:lnTo>
                    <a:pt x="442" y="283"/>
                  </a:lnTo>
                  <a:lnTo>
                    <a:pt x="513" y="309"/>
                  </a:lnTo>
                  <a:lnTo>
                    <a:pt x="592" y="318"/>
                  </a:lnTo>
                  <a:lnTo>
                    <a:pt x="743" y="336"/>
                  </a:lnTo>
                  <a:lnTo>
                    <a:pt x="999" y="345"/>
                  </a:lnTo>
                  <a:lnTo>
                    <a:pt x="1264" y="345"/>
                  </a:lnTo>
                  <a:lnTo>
                    <a:pt x="1529" y="336"/>
                  </a:lnTo>
                  <a:lnTo>
                    <a:pt x="1784" y="327"/>
                  </a:lnTo>
                  <a:lnTo>
                    <a:pt x="2041" y="301"/>
                  </a:lnTo>
                  <a:lnTo>
                    <a:pt x="2297" y="274"/>
                  </a:lnTo>
                  <a:lnTo>
                    <a:pt x="2809" y="203"/>
                  </a:lnTo>
                  <a:lnTo>
                    <a:pt x="2695" y="256"/>
                  </a:lnTo>
                  <a:lnTo>
                    <a:pt x="2589" y="318"/>
                  </a:lnTo>
                  <a:lnTo>
                    <a:pt x="2562" y="336"/>
                  </a:lnTo>
                  <a:lnTo>
                    <a:pt x="2536" y="345"/>
                  </a:lnTo>
                  <a:lnTo>
                    <a:pt x="2474" y="362"/>
                  </a:lnTo>
                  <a:lnTo>
                    <a:pt x="2315" y="389"/>
                  </a:lnTo>
                  <a:lnTo>
                    <a:pt x="2156" y="415"/>
                  </a:lnTo>
                  <a:lnTo>
                    <a:pt x="1837" y="459"/>
                  </a:lnTo>
                  <a:lnTo>
                    <a:pt x="1520" y="477"/>
                  </a:lnTo>
                  <a:lnTo>
                    <a:pt x="1202" y="486"/>
                  </a:lnTo>
                  <a:lnTo>
                    <a:pt x="955" y="486"/>
                  </a:lnTo>
                  <a:lnTo>
                    <a:pt x="707" y="477"/>
                  </a:lnTo>
                  <a:lnTo>
                    <a:pt x="433" y="451"/>
                  </a:lnTo>
                  <a:lnTo>
                    <a:pt x="301" y="433"/>
                  </a:lnTo>
                  <a:lnTo>
                    <a:pt x="159" y="398"/>
                  </a:lnTo>
                  <a:lnTo>
                    <a:pt x="89" y="380"/>
                  </a:lnTo>
                  <a:lnTo>
                    <a:pt x="45" y="353"/>
                  </a:lnTo>
                  <a:lnTo>
                    <a:pt x="18" y="336"/>
                  </a:lnTo>
                  <a:lnTo>
                    <a:pt x="0" y="318"/>
                  </a:lnTo>
                  <a:lnTo>
                    <a:pt x="0" y="301"/>
                  </a:lnTo>
                  <a:lnTo>
                    <a:pt x="0" y="283"/>
                  </a:lnTo>
                  <a:lnTo>
                    <a:pt x="9" y="265"/>
                  </a:lnTo>
                  <a:lnTo>
                    <a:pt x="53" y="239"/>
                  </a:lnTo>
                  <a:lnTo>
                    <a:pt x="89" y="212"/>
                  </a:lnTo>
                  <a:lnTo>
                    <a:pt x="177" y="168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Freeform 5"/>
            <p:cNvSpPr>
              <a:spLocks noChangeArrowheads="1"/>
            </p:cNvSpPr>
            <p:nvPr/>
          </p:nvSpPr>
          <p:spPr bwMode="gray">
            <a:xfrm>
              <a:off x="5053013" y="2778125"/>
              <a:ext cx="776287" cy="161925"/>
            </a:xfrm>
            <a:custGeom>
              <a:avLst/>
              <a:gdLst>
                <a:gd name="T0" fmla="*/ 6871004 w 2156"/>
                <a:gd name="T1" fmla="*/ 14890263 h 450"/>
                <a:gd name="T2" fmla="*/ 6871004 w 2156"/>
                <a:gd name="T3" fmla="*/ 14890263 h 450"/>
                <a:gd name="T4" fmla="*/ 14908959 w 2156"/>
                <a:gd name="T5" fmla="*/ 10228982 h 450"/>
                <a:gd name="T6" fmla="*/ 21779963 w 2156"/>
                <a:gd name="T7" fmla="*/ 5697241 h 450"/>
                <a:gd name="T8" fmla="*/ 37855513 w 2156"/>
                <a:gd name="T9" fmla="*/ 0 h 450"/>
                <a:gd name="T10" fmla="*/ 37855513 w 2156"/>
                <a:gd name="T11" fmla="*/ 0 h 450"/>
                <a:gd name="T12" fmla="*/ 33188430 w 2156"/>
                <a:gd name="T13" fmla="*/ 6862382 h 450"/>
                <a:gd name="T14" fmla="*/ 30984509 w 2156"/>
                <a:gd name="T15" fmla="*/ 10228982 h 450"/>
                <a:gd name="T16" fmla="*/ 29817918 w 2156"/>
                <a:gd name="T17" fmla="*/ 13724763 h 450"/>
                <a:gd name="T18" fmla="*/ 29817918 w 2156"/>
                <a:gd name="T19" fmla="*/ 13724763 h 450"/>
                <a:gd name="T20" fmla="*/ 29817918 w 2156"/>
                <a:gd name="T21" fmla="*/ 16055404 h 450"/>
                <a:gd name="T22" fmla="*/ 30984509 w 2156"/>
                <a:gd name="T23" fmla="*/ 18256864 h 450"/>
                <a:gd name="T24" fmla="*/ 35521971 w 2156"/>
                <a:gd name="T25" fmla="*/ 21752645 h 450"/>
                <a:gd name="T26" fmla="*/ 35521971 w 2156"/>
                <a:gd name="T27" fmla="*/ 21752645 h 450"/>
                <a:gd name="T28" fmla="*/ 44726517 w 2156"/>
                <a:gd name="T29" fmla="*/ 25119245 h 450"/>
                <a:gd name="T30" fmla="*/ 53931423 w 2156"/>
                <a:gd name="T31" fmla="*/ 27449886 h 450"/>
                <a:gd name="T32" fmla="*/ 53931423 w 2156"/>
                <a:gd name="T33" fmla="*/ 27449886 h 450"/>
                <a:gd name="T34" fmla="*/ 80248489 w 2156"/>
                <a:gd name="T35" fmla="*/ 29780526 h 450"/>
                <a:gd name="T36" fmla="*/ 105399323 w 2156"/>
                <a:gd name="T37" fmla="*/ 30816127 h 450"/>
                <a:gd name="T38" fmla="*/ 130679419 w 2156"/>
                <a:gd name="T39" fmla="*/ 30816127 h 450"/>
                <a:gd name="T40" fmla="*/ 156867223 w 2156"/>
                <a:gd name="T41" fmla="*/ 30816127 h 450"/>
                <a:gd name="T42" fmla="*/ 156867223 w 2156"/>
                <a:gd name="T43" fmla="*/ 30816127 h 450"/>
                <a:gd name="T44" fmla="*/ 179814137 w 2156"/>
                <a:gd name="T45" fmla="*/ 28615026 h 450"/>
                <a:gd name="T46" fmla="*/ 203798021 w 2156"/>
                <a:gd name="T47" fmla="*/ 26284386 h 450"/>
                <a:gd name="T48" fmla="*/ 249691129 w 2156"/>
                <a:gd name="T49" fmla="*/ 18256864 h 450"/>
                <a:gd name="T50" fmla="*/ 249691129 w 2156"/>
                <a:gd name="T51" fmla="*/ 18256864 h 450"/>
                <a:gd name="T52" fmla="*/ 256562493 w 2156"/>
                <a:gd name="T53" fmla="*/ 23953745 h 450"/>
                <a:gd name="T54" fmla="*/ 263433498 w 2156"/>
                <a:gd name="T55" fmla="*/ 28615026 h 450"/>
                <a:gd name="T56" fmla="*/ 279379426 w 2156"/>
                <a:gd name="T57" fmla="*/ 36642908 h 450"/>
                <a:gd name="T58" fmla="*/ 279379426 w 2156"/>
                <a:gd name="T59" fmla="*/ 36642908 h 450"/>
                <a:gd name="T60" fmla="*/ 250728459 w 2156"/>
                <a:gd name="T61" fmla="*/ 43505289 h 450"/>
                <a:gd name="T62" fmla="*/ 222207113 w 2156"/>
                <a:gd name="T63" fmla="*/ 49072991 h 450"/>
                <a:gd name="T64" fmla="*/ 193556146 w 2156"/>
                <a:gd name="T65" fmla="*/ 53604732 h 450"/>
                <a:gd name="T66" fmla="*/ 164905178 w 2156"/>
                <a:gd name="T67" fmla="*/ 56971332 h 450"/>
                <a:gd name="T68" fmla="*/ 164905178 w 2156"/>
                <a:gd name="T69" fmla="*/ 56971332 h 450"/>
                <a:gd name="T70" fmla="*/ 137550423 w 2156"/>
                <a:gd name="T71" fmla="*/ 58136473 h 450"/>
                <a:gd name="T72" fmla="*/ 110066407 w 2156"/>
                <a:gd name="T73" fmla="*/ 58136473 h 450"/>
                <a:gd name="T74" fmla="*/ 82452409 w 2156"/>
                <a:gd name="T75" fmla="*/ 55935372 h 450"/>
                <a:gd name="T76" fmla="*/ 54968393 w 2156"/>
                <a:gd name="T77" fmla="*/ 52439591 h 450"/>
                <a:gd name="T78" fmla="*/ 54968393 w 2156"/>
                <a:gd name="T79" fmla="*/ 52439591 h 450"/>
                <a:gd name="T80" fmla="*/ 34355381 w 2156"/>
                <a:gd name="T81" fmla="*/ 47907490 h 450"/>
                <a:gd name="T82" fmla="*/ 24113505 w 2156"/>
                <a:gd name="T83" fmla="*/ 45706390 h 450"/>
                <a:gd name="T84" fmla="*/ 13742008 w 2156"/>
                <a:gd name="T85" fmla="*/ 41174649 h 450"/>
                <a:gd name="T86" fmla="*/ 13742008 w 2156"/>
                <a:gd name="T87" fmla="*/ 41174649 h 450"/>
                <a:gd name="T88" fmla="*/ 5704413 w 2156"/>
                <a:gd name="T89" fmla="*/ 35477408 h 450"/>
                <a:gd name="T90" fmla="*/ 2333542 w 2156"/>
                <a:gd name="T91" fmla="*/ 31981627 h 450"/>
                <a:gd name="T92" fmla="*/ 0 w 2156"/>
                <a:gd name="T93" fmla="*/ 28615026 h 450"/>
                <a:gd name="T94" fmla="*/ 0 w 2156"/>
                <a:gd name="T95" fmla="*/ 28615026 h 450"/>
                <a:gd name="T96" fmla="*/ 0 w 2156"/>
                <a:gd name="T97" fmla="*/ 23953745 h 450"/>
                <a:gd name="T98" fmla="*/ 2333542 w 2156"/>
                <a:gd name="T99" fmla="*/ 20587504 h 450"/>
                <a:gd name="T100" fmla="*/ 4667084 w 2156"/>
                <a:gd name="T101" fmla="*/ 17091364 h 450"/>
                <a:gd name="T102" fmla="*/ 6871004 w 2156"/>
                <a:gd name="T103" fmla="*/ 14890263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56" h="450">
                  <a:moveTo>
                    <a:pt x="53" y="115"/>
                  </a:moveTo>
                  <a:lnTo>
                    <a:pt x="53" y="115"/>
                  </a:lnTo>
                  <a:lnTo>
                    <a:pt x="115" y="79"/>
                  </a:lnTo>
                  <a:lnTo>
                    <a:pt x="168" y="44"/>
                  </a:lnTo>
                  <a:lnTo>
                    <a:pt x="292" y="0"/>
                  </a:lnTo>
                  <a:lnTo>
                    <a:pt x="256" y="53"/>
                  </a:lnTo>
                  <a:lnTo>
                    <a:pt x="239" y="79"/>
                  </a:lnTo>
                  <a:lnTo>
                    <a:pt x="230" y="106"/>
                  </a:lnTo>
                  <a:lnTo>
                    <a:pt x="230" y="124"/>
                  </a:lnTo>
                  <a:lnTo>
                    <a:pt x="239" y="141"/>
                  </a:lnTo>
                  <a:lnTo>
                    <a:pt x="274" y="168"/>
                  </a:lnTo>
                  <a:lnTo>
                    <a:pt x="345" y="194"/>
                  </a:lnTo>
                  <a:lnTo>
                    <a:pt x="416" y="212"/>
                  </a:lnTo>
                  <a:lnTo>
                    <a:pt x="619" y="230"/>
                  </a:lnTo>
                  <a:lnTo>
                    <a:pt x="813" y="238"/>
                  </a:lnTo>
                  <a:lnTo>
                    <a:pt x="1008" y="238"/>
                  </a:lnTo>
                  <a:lnTo>
                    <a:pt x="1210" y="238"/>
                  </a:lnTo>
                  <a:lnTo>
                    <a:pt x="1387" y="221"/>
                  </a:lnTo>
                  <a:lnTo>
                    <a:pt x="1572" y="203"/>
                  </a:lnTo>
                  <a:lnTo>
                    <a:pt x="1926" y="141"/>
                  </a:lnTo>
                  <a:lnTo>
                    <a:pt x="1979" y="185"/>
                  </a:lnTo>
                  <a:lnTo>
                    <a:pt x="2032" y="221"/>
                  </a:lnTo>
                  <a:lnTo>
                    <a:pt x="2155" y="283"/>
                  </a:lnTo>
                  <a:lnTo>
                    <a:pt x="1934" y="336"/>
                  </a:lnTo>
                  <a:lnTo>
                    <a:pt x="1714" y="379"/>
                  </a:lnTo>
                  <a:lnTo>
                    <a:pt x="1493" y="414"/>
                  </a:lnTo>
                  <a:lnTo>
                    <a:pt x="1272" y="440"/>
                  </a:lnTo>
                  <a:lnTo>
                    <a:pt x="1061" y="449"/>
                  </a:lnTo>
                  <a:lnTo>
                    <a:pt x="849" y="449"/>
                  </a:lnTo>
                  <a:lnTo>
                    <a:pt x="636" y="432"/>
                  </a:lnTo>
                  <a:lnTo>
                    <a:pt x="424" y="405"/>
                  </a:lnTo>
                  <a:lnTo>
                    <a:pt x="265" y="370"/>
                  </a:lnTo>
                  <a:lnTo>
                    <a:pt x="186" y="353"/>
                  </a:lnTo>
                  <a:lnTo>
                    <a:pt x="106" y="318"/>
                  </a:lnTo>
                  <a:lnTo>
                    <a:pt x="44" y="274"/>
                  </a:lnTo>
                  <a:lnTo>
                    <a:pt x="18" y="247"/>
                  </a:lnTo>
                  <a:lnTo>
                    <a:pt x="0" y="221"/>
                  </a:lnTo>
                  <a:lnTo>
                    <a:pt x="0" y="185"/>
                  </a:lnTo>
                  <a:lnTo>
                    <a:pt x="18" y="159"/>
                  </a:lnTo>
                  <a:lnTo>
                    <a:pt x="36" y="132"/>
                  </a:lnTo>
                  <a:lnTo>
                    <a:pt x="53" y="115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Freeform 6"/>
            <p:cNvSpPr>
              <a:spLocks noChangeArrowheads="1"/>
            </p:cNvSpPr>
            <p:nvPr/>
          </p:nvSpPr>
          <p:spPr bwMode="gray">
            <a:xfrm>
              <a:off x="5113338" y="2997200"/>
              <a:ext cx="681037" cy="165100"/>
            </a:xfrm>
            <a:custGeom>
              <a:avLst/>
              <a:gdLst>
                <a:gd name="T0" fmla="*/ 5706881 w 1891"/>
                <a:gd name="T1" fmla="*/ 12495558 h 460"/>
                <a:gd name="T2" fmla="*/ 5706881 w 1891"/>
                <a:gd name="T3" fmla="*/ 12495558 h 460"/>
                <a:gd name="T4" fmla="*/ 12581357 w 1891"/>
                <a:gd name="T5" fmla="*/ 9146181 h 460"/>
                <a:gd name="T6" fmla="*/ 19455833 w 1891"/>
                <a:gd name="T7" fmla="*/ 5667955 h 460"/>
                <a:gd name="T8" fmla="*/ 34372020 w 1891"/>
                <a:gd name="T9" fmla="*/ 0 h 460"/>
                <a:gd name="T10" fmla="*/ 34372020 w 1891"/>
                <a:gd name="T11" fmla="*/ 0 h 460"/>
                <a:gd name="T12" fmla="*/ 28664779 w 1891"/>
                <a:gd name="T13" fmla="*/ 5667955 h 460"/>
                <a:gd name="T14" fmla="*/ 27497544 w 1891"/>
                <a:gd name="T15" fmla="*/ 9146181 h 460"/>
                <a:gd name="T16" fmla="*/ 27497544 w 1891"/>
                <a:gd name="T17" fmla="*/ 12495558 h 460"/>
                <a:gd name="T18" fmla="*/ 27497544 w 1891"/>
                <a:gd name="T19" fmla="*/ 12495558 h 460"/>
                <a:gd name="T20" fmla="*/ 32166843 w 1891"/>
                <a:gd name="T21" fmla="*/ 15973425 h 460"/>
                <a:gd name="T22" fmla="*/ 36706490 w 1891"/>
                <a:gd name="T23" fmla="*/ 18163512 h 460"/>
                <a:gd name="T24" fmla="*/ 48120612 w 1891"/>
                <a:gd name="T25" fmla="*/ 20482091 h 460"/>
                <a:gd name="T26" fmla="*/ 48120612 w 1891"/>
                <a:gd name="T27" fmla="*/ 20482091 h 460"/>
                <a:gd name="T28" fmla="*/ 71078510 w 1891"/>
                <a:gd name="T29" fmla="*/ 22801028 h 460"/>
                <a:gd name="T30" fmla="*/ 94036408 w 1891"/>
                <a:gd name="T31" fmla="*/ 24990756 h 460"/>
                <a:gd name="T32" fmla="*/ 115827071 w 1891"/>
                <a:gd name="T33" fmla="*/ 24990756 h 460"/>
                <a:gd name="T34" fmla="*/ 138525303 w 1891"/>
                <a:gd name="T35" fmla="*/ 23960317 h 460"/>
                <a:gd name="T36" fmla="*/ 138525303 w 1891"/>
                <a:gd name="T37" fmla="*/ 23960317 h 460"/>
                <a:gd name="T38" fmla="*/ 155776319 w 1891"/>
                <a:gd name="T39" fmla="*/ 22801028 h 460"/>
                <a:gd name="T40" fmla="*/ 171859741 w 1891"/>
                <a:gd name="T41" fmla="*/ 20482091 h 460"/>
                <a:gd name="T42" fmla="*/ 205064526 w 1891"/>
                <a:gd name="T43" fmla="*/ 14814136 h 460"/>
                <a:gd name="T44" fmla="*/ 205064526 w 1891"/>
                <a:gd name="T45" fmla="*/ 14814136 h 460"/>
                <a:gd name="T46" fmla="*/ 224520360 w 1891"/>
                <a:gd name="T47" fmla="*/ 24990756 h 460"/>
                <a:gd name="T48" fmla="*/ 245143428 w 1891"/>
                <a:gd name="T49" fmla="*/ 34136937 h 460"/>
                <a:gd name="T50" fmla="*/ 245143428 w 1891"/>
                <a:gd name="T51" fmla="*/ 34136937 h 460"/>
                <a:gd name="T52" fmla="*/ 229060006 w 1891"/>
                <a:gd name="T53" fmla="*/ 40964181 h 460"/>
                <a:gd name="T54" fmla="*/ 213106237 w 1891"/>
                <a:gd name="T55" fmla="*/ 46632495 h 460"/>
                <a:gd name="T56" fmla="*/ 195855221 w 1891"/>
                <a:gd name="T57" fmla="*/ 50110362 h 460"/>
                <a:gd name="T58" fmla="*/ 178734217 w 1891"/>
                <a:gd name="T59" fmla="*/ 53459739 h 460"/>
                <a:gd name="T60" fmla="*/ 178734217 w 1891"/>
                <a:gd name="T61" fmla="*/ 53459739 h 460"/>
                <a:gd name="T62" fmla="*/ 151236673 w 1891"/>
                <a:gd name="T63" fmla="*/ 57968405 h 460"/>
                <a:gd name="T64" fmla="*/ 121533952 w 1891"/>
                <a:gd name="T65" fmla="*/ 59127694 h 460"/>
                <a:gd name="T66" fmla="*/ 92869173 w 1891"/>
                <a:gd name="T67" fmla="*/ 59127694 h 460"/>
                <a:gd name="T68" fmla="*/ 64204394 w 1891"/>
                <a:gd name="T69" fmla="*/ 55778317 h 460"/>
                <a:gd name="T70" fmla="*/ 64204394 w 1891"/>
                <a:gd name="T71" fmla="*/ 55778317 h 460"/>
                <a:gd name="T72" fmla="*/ 51622677 w 1891"/>
                <a:gd name="T73" fmla="*/ 53459739 h 460"/>
                <a:gd name="T74" fmla="*/ 39041319 w 1891"/>
                <a:gd name="T75" fmla="*/ 50110362 h 460"/>
                <a:gd name="T76" fmla="*/ 26330309 w 1891"/>
                <a:gd name="T77" fmla="*/ 45472847 h 460"/>
                <a:gd name="T78" fmla="*/ 14916187 w 1891"/>
                <a:gd name="T79" fmla="*/ 40964181 h 460"/>
                <a:gd name="T80" fmla="*/ 14916187 w 1891"/>
                <a:gd name="T81" fmla="*/ 40964181 h 460"/>
                <a:gd name="T82" fmla="*/ 6874476 w 1891"/>
                <a:gd name="T83" fmla="*/ 35296227 h 460"/>
                <a:gd name="T84" fmla="*/ 3502064 w 1891"/>
                <a:gd name="T85" fmla="*/ 30787561 h 460"/>
                <a:gd name="T86" fmla="*/ 1167235 w 1891"/>
                <a:gd name="T87" fmla="*/ 26150045 h 460"/>
                <a:gd name="T88" fmla="*/ 1167235 w 1891"/>
                <a:gd name="T89" fmla="*/ 26150045 h 460"/>
                <a:gd name="T90" fmla="*/ 0 w 1891"/>
                <a:gd name="T91" fmla="*/ 22801028 h 460"/>
                <a:gd name="T92" fmla="*/ 1167235 w 1891"/>
                <a:gd name="T93" fmla="*/ 19322802 h 460"/>
                <a:gd name="T94" fmla="*/ 3502064 w 1891"/>
                <a:gd name="T95" fmla="*/ 15973425 h 460"/>
                <a:gd name="T96" fmla="*/ 5706881 w 1891"/>
                <a:gd name="T97" fmla="*/ 12495558 h 4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891" h="460">
                  <a:moveTo>
                    <a:pt x="44" y="97"/>
                  </a:moveTo>
                  <a:lnTo>
                    <a:pt x="44" y="97"/>
                  </a:lnTo>
                  <a:lnTo>
                    <a:pt x="97" y="71"/>
                  </a:lnTo>
                  <a:lnTo>
                    <a:pt x="150" y="44"/>
                  </a:lnTo>
                  <a:lnTo>
                    <a:pt x="265" y="0"/>
                  </a:lnTo>
                  <a:lnTo>
                    <a:pt x="221" y="44"/>
                  </a:lnTo>
                  <a:lnTo>
                    <a:pt x="212" y="71"/>
                  </a:lnTo>
                  <a:lnTo>
                    <a:pt x="212" y="97"/>
                  </a:lnTo>
                  <a:lnTo>
                    <a:pt x="248" y="124"/>
                  </a:lnTo>
                  <a:lnTo>
                    <a:pt x="283" y="141"/>
                  </a:lnTo>
                  <a:lnTo>
                    <a:pt x="371" y="159"/>
                  </a:lnTo>
                  <a:lnTo>
                    <a:pt x="548" y="177"/>
                  </a:lnTo>
                  <a:lnTo>
                    <a:pt x="725" y="194"/>
                  </a:lnTo>
                  <a:lnTo>
                    <a:pt x="893" y="194"/>
                  </a:lnTo>
                  <a:lnTo>
                    <a:pt x="1068" y="186"/>
                  </a:lnTo>
                  <a:lnTo>
                    <a:pt x="1201" y="177"/>
                  </a:lnTo>
                  <a:lnTo>
                    <a:pt x="1325" y="159"/>
                  </a:lnTo>
                  <a:lnTo>
                    <a:pt x="1581" y="115"/>
                  </a:lnTo>
                  <a:lnTo>
                    <a:pt x="1731" y="194"/>
                  </a:lnTo>
                  <a:lnTo>
                    <a:pt x="1890" y="265"/>
                  </a:lnTo>
                  <a:lnTo>
                    <a:pt x="1766" y="318"/>
                  </a:lnTo>
                  <a:lnTo>
                    <a:pt x="1643" y="362"/>
                  </a:lnTo>
                  <a:lnTo>
                    <a:pt x="1510" y="389"/>
                  </a:lnTo>
                  <a:lnTo>
                    <a:pt x="1378" y="415"/>
                  </a:lnTo>
                  <a:lnTo>
                    <a:pt x="1166" y="450"/>
                  </a:lnTo>
                  <a:lnTo>
                    <a:pt x="937" y="459"/>
                  </a:lnTo>
                  <a:lnTo>
                    <a:pt x="716" y="459"/>
                  </a:lnTo>
                  <a:lnTo>
                    <a:pt x="495" y="433"/>
                  </a:lnTo>
                  <a:lnTo>
                    <a:pt x="398" y="415"/>
                  </a:lnTo>
                  <a:lnTo>
                    <a:pt x="301" y="389"/>
                  </a:lnTo>
                  <a:lnTo>
                    <a:pt x="203" y="353"/>
                  </a:lnTo>
                  <a:lnTo>
                    <a:pt x="115" y="318"/>
                  </a:lnTo>
                  <a:lnTo>
                    <a:pt x="53" y="274"/>
                  </a:lnTo>
                  <a:lnTo>
                    <a:pt x="27" y="239"/>
                  </a:lnTo>
                  <a:lnTo>
                    <a:pt x="9" y="203"/>
                  </a:lnTo>
                  <a:lnTo>
                    <a:pt x="0" y="177"/>
                  </a:lnTo>
                  <a:lnTo>
                    <a:pt x="9" y="150"/>
                  </a:lnTo>
                  <a:lnTo>
                    <a:pt x="27" y="124"/>
                  </a:lnTo>
                  <a:lnTo>
                    <a:pt x="44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Freeform 7"/>
            <p:cNvSpPr>
              <a:spLocks noChangeArrowheads="1"/>
            </p:cNvSpPr>
            <p:nvPr/>
          </p:nvSpPr>
          <p:spPr bwMode="gray">
            <a:xfrm>
              <a:off x="4730750" y="3143250"/>
              <a:ext cx="1400175" cy="212725"/>
            </a:xfrm>
            <a:custGeom>
              <a:avLst/>
              <a:gdLst>
                <a:gd name="T0" fmla="*/ 45781185 w 3888"/>
                <a:gd name="T1" fmla="*/ 10294742 h 593"/>
                <a:gd name="T2" fmla="*/ 69903953 w 3888"/>
                <a:gd name="T3" fmla="*/ 3474628 h 593"/>
                <a:gd name="T4" fmla="*/ 95063888 w 3888"/>
                <a:gd name="T5" fmla="*/ 0 h 593"/>
                <a:gd name="T6" fmla="*/ 105439516 w 3888"/>
                <a:gd name="T7" fmla="*/ 0 h 593"/>
                <a:gd name="T8" fmla="*/ 115685138 w 3888"/>
                <a:gd name="T9" fmla="*/ 3474628 h 593"/>
                <a:gd name="T10" fmla="*/ 99732938 w 3888"/>
                <a:gd name="T11" fmla="*/ 5662144 h 593"/>
                <a:gd name="T12" fmla="*/ 69903953 w 3888"/>
                <a:gd name="T13" fmla="*/ 13640587 h 593"/>
                <a:gd name="T14" fmla="*/ 56156453 w 3888"/>
                <a:gd name="T15" fmla="*/ 19302731 h 593"/>
                <a:gd name="T16" fmla="*/ 46948358 w 3888"/>
                <a:gd name="T17" fmla="*/ 26123204 h 593"/>
                <a:gd name="T18" fmla="*/ 45781185 w 3888"/>
                <a:gd name="T19" fmla="*/ 28439503 h 593"/>
                <a:gd name="T20" fmla="*/ 49282703 w 3888"/>
                <a:gd name="T21" fmla="*/ 35259617 h 593"/>
                <a:gd name="T22" fmla="*/ 56156453 w 3888"/>
                <a:gd name="T23" fmla="*/ 37575916 h 593"/>
                <a:gd name="T24" fmla="*/ 95063888 w 3888"/>
                <a:gd name="T25" fmla="*/ 47742234 h 593"/>
                <a:gd name="T26" fmla="*/ 136306028 w 3888"/>
                <a:gd name="T27" fmla="*/ 53404378 h 593"/>
                <a:gd name="T28" fmla="*/ 166135013 w 3888"/>
                <a:gd name="T29" fmla="*/ 55720677 h 593"/>
                <a:gd name="T30" fmla="*/ 226830871 w 3888"/>
                <a:gd name="T31" fmla="*/ 56878647 h 593"/>
                <a:gd name="T32" fmla="*/ 316188181 w 3888"/>
                <a:gd name="T33" fmla="*/ 55720677 h 593"/>
                <a:gd name="T34" fmla="*/ 376884039 w 3888"/>
                <a:gd name="T35" fmla="*/ 51216503 h 593"/>
                <a:gd name="T36" fmla="*/ 444453286 w 3888"/>
                <a:gd name="T37" fmla="*/ 40921761 h 593"/>
                <a:gd name="T38" fmla="*/ 467408882 w 3888"/>
                <a:gd name="T39" fmla="*/ 36417946 h 593"/>
                <a:gd name="T40" fmla="*/ 488029772 w 3888"/>
                <a:gd name="T41" fmla="*/ 27281174 h 593"/>
                <a:gd name="T42" fmla="*/ 492569177 w 3888"/>
                <a:gd name="T43" fmla="*/ 21619030 h 593"/>
                <a:gd name="T44" fmla="*/ 494903522 w 3888"/>
                <a:gd name="T45" fmla="*/ 13640587 h 593"/>
                <a:gd name="T46" fmla="*/ 490364117 w 3888"/>
                <a:gd name="T47" fmla="*/ 5662144 h 593"/>
                <a:gd name="T48" fmla="*/ 494903522 w 3888"/>
                <a:gd name="T49" fmla="*/ 9136772 h 593"/>
                <a:gd name="T50" fmla="*/ 502944445 w 3888"/>
                <a:gd name="T51" fmla="*/ 15956886 h 593"/>
                <a:gd name="T52" fmla="*/ 504111617 w 3888"/>
                <a:gd name="T53" fmla="*/ 21619030 h 593"/>
                <a:gd name="T54" fmla="*/ 500609739 w 3888"/>
                <a:gd name="T55" fmla="*/ 27281174 h 593"/>
                <a:gd name="T56" fmla="*/ 491531650 w 3888"/>
                <a:gd name="T57" fmla="*/ 35259617 h 593"/>
                <a:gd name="T58" fmla="*/ 485695427 w 3888"/>
                <a:gd name="T59" fmla="*/ 38734245 h 593"/>
                <a:gd name="T60" fmla="*/ 450289510 w 3888"/>
                <a:gd name="T61" fmla="*/ 52246049 h 593"/>
                <a:gd name="T62" fmla="*/ 413586774 w 3888"/>
                <a:gd name="T63" fmla="*/ 61382821 h 593"/>
                <a:gd name="T64" fmla="*/ 386092134 w 3888"/>
                <a:gd name="T65" fmla="*/ 65886636 h 593"/>
                <a:gd name="T66" fmla="*/ 332140381 w 3888"/>
                <a:gd name="T67" fmla="*/ 72707109 h 593"/>
                <a:gd name="T68" fmla="*/ 277151100 w 3888"/>
                <a:gd name="T69" fmla="*/ 76181378 h 593"/>
                <a:gd name="T70" fmla="*/ 194796826 w 3888"/>
                <a:gd name="T71" fmla="*/ 76181378 h 593"/>
                <a:gd name="T72" fmla="*/ 153555046 w 3888"/>
                <a:gd name="T73" fmla="*/ 73865079 h 593"/>
                <a:gd name="T74" fmla="*/ 71071126 w 3888"/>
                <a:gd name="T75" fmla="*/ 65886636 h 593"/>
                <a:gd name="T76" fmla="*/ 29699340 w 3888"/>
                <a:gd name="T77" fmla="*/ 59066522 h 593"/>
                <a:gd name="T78" fmla="*/ 8040923 w 3888"/>
                <a:gd name="T79" fmla="*/ 52246049 h 593"/>
                <a:gd name="T80" fmla="*/ 2204699 w 3888"/>
                <a:gd name="T81" fmla="*/ 47742234 h 593"/>
                <a:gd name="T82" fmla="*/ 0 w 3888"/>
                <a:gd name="T83" fmla="*/ 43238060 h 593"/>
                <a:gd name="T84" fmla="*/ 2204699 w 3888"/>
                <a:gd name="T85" fmla="*/ 35259617 h 593"/>
                <a:gd name="T86" fmla="*/ 5706577 w 3888"/>
                <a:gd name="T87" fmla="*/ 30755802 h 593"/>
                <a:gd name="T88" fmla="*/ 23993122 w 3888"/>
                <a:gd name="T89" fmla="*/ 19302731 h 593"/>
                <a:gd name="T90" fmla="*/ 45781185 w 3888"/>
                <a:gd name="T91" fmla="*/ 10294742 h 5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888" h="593">
                  <a:moveTo>
                    <a:pt x="353" y="80"/>
                  </a:moveTo>
                  <a:lnTo>
                    <a:pt x="353" y="80"/>
                  </a:lnTo>
                  <a:lnTo>
                    <a:pt x="442" y="53"/>
                  </a:lnTo>
                  <a:lnTo>
                    <a:pt x="539" y="27"/>
                  </a:lnTo>
                  <a:lnTo>
                    <a:pt x="636" y="9"/>
                  </a:lnTo>
                  <a:lnTo>
                    <a:pt x="733" y="0"/>
                  </a:lnTo>
                  <a:lnTo>
                    <a:pt x="813" y="0"/>
                  </a:lnTo>
                  <a:lnTo>
                    <a:pt x="857" y="9"/>
                  </a:lnTo>
                  <a:lnTo>
                    <a:pt x="892" y="27"/>
                  </a:lnTo>
                  <a:lnTo>
                    <a:pt x="769" y="44"/>
                  </a:lnTo>
                  <a:lnTo>
                    <a:pt x="654" y="62"/>
                  </a:lnTo>
                  <a:lnTo>
                    <a:pt x="539" y="106"/>
                  </a:lnTo>
                  <a:lnTo>
                    <a:pt x="433" y="150"/>
                  </a:lnTo>
                  <a:lnTo>
                    <a:pt x="389" y="177"/>
                  </a:lnTo>
                  <a:lnTo>
                    <a:pt x="362" y="203"/>
                  </a:lnTo>
                  <a:lnTo>
                    <a:pt x="353" y="221"/>
                  </a:lnTo>
                  <a:lnTo>
                    <a:pt x="362" y="256"/>
                  </a:lnTo>
                  <a:lnTo>
                    <a:pt x="380" y="274"/>
                  </a:lnTo>
                  <a:lnTo>
                    <a:pt x="433" y="292"/>
                  </a:lnTo>
                  <a:lnTo>
                    <a:pt x="583" y="345"/>
                  </a:lnTo>
                  <a:lnTo>
                    <a:pt x="733" y="371"/>
                  </a:lnTo>
                  <a:lnTo>
                    <a:pt x="892" y="398"/>
                  </a:lnTo>
                  <a:lnTo>
                    <a:pt x="1051" y="415"/>
                  </a:lnTo>
                  <a:lnTo>
                    <a:pt x="1281" y="433"/>
                  </a:lnTo>
                  <a:lnTo>
                    <a:pt x="1511" y="442"/>
                  </a:lnTo>
                  <a:lnTo>
                    <a:pt x="1749" y="442"/>
                  </a:lnTo>
                  <a:lnTo>
                    <a:pt x="1979" y="442"/>
                  </a:lnTo>
                  <a:lnTo>
                    <a:pt x="2438" y="433"/>
                  </a:lnTo>
                  <a:lnTo>
                    <a:pt x="2906" y="398"/>
                  </a:lnTo>
                  <a:lnTo>
                    <a:pt x="3259" y="354"/>
                  </a:lnTo>
                  <a:lnTo>
                    <a:pt x="3427" y="318"/>
                  </a:lnTo>
                  <a:lnTo>
                    <a:pt x="3604" y="283"/>
                  </a:lnTo>
                  <a:lnTo>
                    <a:pt x="3710" y="239"/>
                  </a:lnTo>
                  <a:lnTo>
                    <a:pt x="3763" y="212"/>
                  </a:lnTo>
                  <a:lnTo>
                    <a:pt x="3798" y="168"/>
                  </a:lnTo>
                  <a:lnTo>
                    <a:pt x="3816" y="133"/>
                  </a:lnTo>
                  <a:lnTo>
                    <a:pt x="3816" y="106"/>
                  </a:lnTo>
                  <a:lnTo>
                    <a:pt x="3798" y="71"/>
                  </a:lnTo>
                  <a:lnTo>
                    <a:pt x="3781" y="44"/>
                  </a:lnTo>
                  <a:lnTo>
                    <a:pt x="3816" y="71"/>
                  </a:lnTo>
                  <a:lnTo>
                    <a:pt x="3852" y="97"/>
                  </a:lnTo>
                  <a:lnTo>
                    <a:pt x="3878" y="124"/>
                  </a:lnTo>
                  <a:lnTo>
                    <a:pt x="3887" y="150"/>
                  </a:lnTo>
                  <a:lnTo>
                    <a:pt x="3887" y="168"/>
                  </a:lnTo>
                  <a:lnTo>
                    <a:pt x="3860" y="212"/>
                  </a:lnTo>
                  <a:lnTo>
                    <a:pt x="3825" y="248"/>
                  </a:lnTo>
                  <a:lnTo>
                    <a:pt x="3790" y="274"/>
                  </a:lnTo>
                  <a:lnTo>
                    <a:pt x="3745" y="301"/>
                  </a:lnTo>
                  <a:lnTo>
                    <a:pt x="3613" y="362"/>
                  </a:lnTo>
                  <a:lnTo>
                    <a:pt x="3472" y="406"/>
                  </a:lnTo>
                  <a:lnTo>
                    <a:pt x="3330" y="442"/>
                  </a:lnTo>
                  <a:lnTo>
                    <a:pt x="3189" y="477"/>
                  </a:lnTo>
                  <a:lnTo>
                    <a:pt x="2977" y="512"/>
                  </a:lnTo>
                  <a:lnTo>
                    <a:pt x="2773" y="539"/>
                  </a:lnTo>
                  <a:lnTo>
                    <a:pt x="2561" y="565"/>
                  </a:lnTo>
                  <a:lnTo>
                    <a:pt x="2349" y="583"/>
                  </a:lnTo>
                  <a:lnTo>
                    <a:pt x="2137" y="592"/>
                  </a:lnTo>
                  <a:lnTo>
                    <a:pt x="1926" y="592"/>
                  </a:lnTo>
                  <a:lnTo>
                    <a:pt x="1502" y="592"/>
                  </a:lnTo>
                  <a:lnTo>
                    <a:pt x="1184" y="574"/>
                  </a:lnTo>
                  <a:lnTo>
                    <a:pt x="866" y="548"/>
                  </a:lnTo>
                  <a:lnTo>
                    <a:pt x="548" y="512"/>
                  </a:lnTo>
                  <a:lnTo>
                    <a:pt x="229" y="459"/>
                  </a:lnTo>
                  <a:lnTo>
                    <a:pt x="115" y="433"/>
                  </a:lnTo>
                  <a:lnTo>
                    <a:pt x="62" y="406"/>
                  </a:lnTo>
                  <a:lnTo>
                    <a:pt x="17" y="371"/>
                  </a:lnTo>
                  <a:lnTo>
                    <a:pt x="9" y="354"/>
                  </a:lnTo>
                  <a:lnTo>
                    <a:pt x="0" y="336"/>
                  </a:lnTo>
                  <a:lnTo>
                    <a:pt x="0" y="301"/>
                  </a:lnTo>
                  <a:lnTo>
                    <a:pt x="17" y="274"/>
                  </a:lnTo>
                  <a:lnTo>
                    <a:pt x="44" y="239"/>
                  </a:lnTo>
                  <a:lnTo>
                    <a:pt x="115" y="186"/>
                  </a:lnTo>
                  <a:lnTo>
                    <a:pt x="185" y="150"/>
                  </a:lnTo>
                  <a:lnTo>
                    <a:pt x="265" y="115"/>
                  </a:lnTo>
                  <a:lnTo>
                    <a:pt x="353" y="80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Freeform 8"/>
            <p:cNvSpPr>
              <a:spLocks noChangeArrowheads="1"/>
            </p:cNvSpPr>
            <p:nvPr/>
          </p:nvSpPr>
          <p:spPr bwMode="gray">
            <a:xfrm>
              <a:off x="5002213" y="3263900"/>
              <a:ext cx="1217612" cy="190500"/>
            </a:xfrm>
            <a:custGeom>
              <a:avLst/>
              <a:gdLst>
                <a:gd name="T0" fmla="*/ 387622319 w 3384"/>
                <a:gd name="T1" fmla="*/ 27285627 h 531"/>
                <a:gd name="T2" fmla="*/ 387622319 w 3384"/>
                <a:gd name="T3" fmla="*/ 27285627 h 531"/>
                <a:gd name="T4" fmla="*/ 401475534 w 3384"/>
                <a:gd name="T5" fmla="*/ 22652280 h 531"/>
                <a:gd name="T6" fmla="*/ 415198856 w 3384"/>
                <a:gd name="T7" fmla="*/ 16989299 h 531"/>
                <a:gd name="T8" fmla="*/ 426592019 w 3384"/>
                <a:gd name="T9" fmla="*/ 10167893 h 531"/>
                <a:gd name="T10" fmla="*/ 432288241 w 3384"/>
                <a:gd name="T11" fmla="*/ 5662980 h 531"/>
                <a:gd name="T12" fmla="*/ 437984823 w 3384"/>
                <a:gd name="T13" fmla="*/ 0 h 531"/>
                <a:gd name="T14" fmla="*/ 437984823 w 3384"/>
                <a:gd name="T15" fmla="*/ 0 h 531"/>
                <a:gd name="T16" fmla="*/ 436819744 w 3384"/>
                <a:gd name="T17" fmla="*/ 5662980 h 531"/>
                <a:gd name="T18" fmla="*/ 434618759 w 3384"/>
                <a:gd name="T19" fmla="*/ 11326319 h 531"/>
                <a:gd name="T20" fmla="*/ 431123162 w 3384"/>
                <a:gd name="T21" fmla="*/ 15830873 h 531"/>
                <a:gd name="T22" fmla="*/ 427757098 w 3384"/>
                <a:gd name="T23" fmla="*/ 20464220 h 531"/>
                <a:gd name="T24" fmla="*/ 418564919 w 3384"/>
                <a:gd name="T25" fmla="*/ 27285627 h 531"/>
                <a:gd name="T26" fmla="*/ 409372740 w 3384"/>
                <a:gd name="T27" fmla="*/ 32948966 h 531"/>
                <a:gd name="T28" fmla="*/ 409372740 w 3384"/>
                <a:gd name="T29" fmla="*/ 32948966 h 531"/>
                <a:gd name="T30" fmla="*/ 389952837 w 3384"/>
                <a:gd name="T31" fmla="*/ 42087226 h 531"/>
                <a:gd name="T32" fmla="*/ 370532933 w 3384"/>
                <a:gd name="T33" fmla="*/ 47750206 h 531"/>
                <a:gd name="T34" fmla="*/ 348782511 w 3384"/>
                <a:gd name="T35" fmla="*/ 53413186 h 531"/>
                <a:gd name="T36" fmla="*/ 328197528 w 3384"/>
                <a:gd name="T37" fmla="*/ 56759672 h 531"/>
                <a:gd name="T38" fmla="*/ 328197528 w 3384"/>
                <a:gd name="T39" fmla="*/ 56759672 h 531"/>
                <a:gd name="T40" fmla="*/ 283531605 w 3384"/>
                <a:gd name="T41" fmla="*/ 62422653 h 531"/>
                <a:gd name="T42" fmla="*/ 238994855 w 3384"/>
                <a:gd name="T43" fmla="*/ 65897932 h 531"/>
                <a:gd name="T44" fmla="*/ 194328932 w 3384"/>
                <a:gd name="T45" fmla="*/ 68214427 h 531"/>
                <a:gd name="T46" fmla="*/ 149792542 w 3384"/>
                <a:gd name="T47" fmla="*/ 67056000 h 531"/>
                <a:gd name="T48" fmla="*/ 149792542 w 3384"/>
                <a:gd name="T49" fmla="*/ 67056000 h 531"/>
                <a:gd name="T50" fmla="*/ 118979475 w 3384"/>
                <a:gd name="T51" fmla="*/ 65897932 h 531"/>
                <a:gd name="T52" fmla="*/ 88037234 w 3384"/>
                <a:gd name="T53" fmla="*/ 64739506 h 531"/>
                <a:gd name="T54" fmla="*/ 58389245 w 3384"/>
                <a:gd name="T55" fmla="*/ 61393020 h 531"/>
                <a:gd name="T56" fmla="*/ 27447004 w 3384"/>
                <a:gd name="T57" fmla="*/ 56759672 h 531"/>
                <a:gd name="T58" fmla="*/ 27447004 w 3384"/>
                <a:gd name="T59" fmla="*/ 56759672 h 531"/>
                <a:gd name="T60" fmla="*/ 13723322 w 3384"/>
                <a:gd name="T61" fmla="*/ 52254760 h 531"/>
                <a:gd name="T62" fmla="*/ 5696582 w 3384"/>
                <a:gd name="T63" fmla="*/ 49938266 h 531"/>
                <a:gd name="T64" fmla="*/ 0 w 3384"/>
                <a:gd name="T65" fmla="*/ 46591780 h 531"/>
                <a:gd name="T66" fmla="*/ 0 w 3384"/>
                <a:gd name="T67" fmla="*/ 46591780 h 531"/>
                <a:gd name="T68" fmla="*/ 26281565 w 3384"/>
                <a:gd name="T69" fmla="*/ 49938266 h 531"/>
                <a:gd name="T70" fmla="*/ 53728569 w 3384"/>
                <a:gd name="T71" fmla="*/ 53413186 h 531"/>
                <a:gd name="T72" fmla="*/ 81175573 w 3384"/>
                <a:gd name="T73" fmla="*/ 54571613 h 531"/>
                <a:gd name="T74" fmla="*/ 107457138 w 3384"/>
                <a:gd name="T75" fmla="*/ 55601246 h 531"/>
                <a:gd name="T76" fmla="*/ 107457138 w 3384"/>
                <a:gd name="T77" fmla="*/ 55601246 h 531"/>
                <a:gd name="T78" fmla="*/ 152123060 w 3384"/>
                <a:gd name="T79" fmla="*/ 56759672 h 531"/>
                <a:gd name="T80" fmla="*/ 196659450 w 3384"/>
                <a:gd name="T81" fmla="*/ 55601246 h 531"/>
                <a:gd name="T82" fmla="*/ 241195840 w 3384"/>
                <a:gd name="T83" fmla="*/ 52254760 h 531"/>
                <a:gd name="T84" fmla="*/ 285861763 w 3384"/>
                <a:gd name="T85" fmla="*/ 47750206 h 531"/>
                <a:gd name="T86" fmla="*/ 285861763 w 3384"/>
                <a:gd name="T87" fmla="*/ 47750206 h 531"/>
                <a:gd name="T88" fmla="*/ 312143688 w 3384"/>
                <a:gd name="T89" fmla="*/ 44274927 h 531"/>
                <a:gd name="T90" fmla="*/ 337389347 w 3384"/>
                <a:gd name="T91" fmla="*/ 39770373 h 531"/>
                <a:gd name="T92" fmla="*/ 362505833 w 3384"/>
                <a:gd name="T93" fmla="*/ 34107393 h 531"/>
                <a:gd name="T94" fmla="*/ 387622319 w 3384"/>
                <a:gd name="T95" fmla="*/ 27285627 h 531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384" h="531">
                  <a:moveTo>
                    <a:pt x="2994" y="212"/>
                  </a:moveTo>
                  <a:lnTo>
                    <a:pt x="2994" y="212"/>
                  </a:lnTo>
                  <a:lnTo>
                    <a:pt x="3101" y="176"/>
                  </a:lnTo>
                  <a:lnTo>
                    <a:pt x="3207" y="132"/>
                  </a:lnTo>
                  <a:lnTo>
                    <a:pt x="3295" y="79"/>
                  </a:lnTo>
                  <a:lnTo>
                    <a:pt x="3339" y="44"/>
                  </a:lnTo>
                  <a:lnTo>
                    <a:pt x="3383" y="0"/>
                  </a:lnTo>
                  <a:lnTo>
                    <a:pt x="3374" y="44"/>
                  </a:lnTo>
                  <a:lnTo>
                    <a:pt x="3357" y="88"/>
                  </a:lnTo>
                  <a:lnTo>
                    <a:pt x="3330" y="123"/>
                  </a:lnTo>
                  <a:lnTo>
                    <a:pt x="3304" y="159"/>
                  </a:lnTo>
                  <a:lnTo>
                    <a:pt x="3233" y="212"/>
                  </a:lnTo>
                  <a:lnTo>
                    <a:pt x="3162" y="256"/>
                  </a:lnTo>
                  <a:lnTo>
                    <a:pt x="3012" y="327"/>
                  </a:lnTo>
                  <a:lnTo>
                    <a:pt x="2862" y="371"/>
                  </a:lnTo>
                  <a:lnTo>
                    <a:pt x="2694" y="415"/>
                  </a:lnTo>
                  <a:lnTo>
                    <a:pt x="2535" y="441"/>
                  </a:lnTo>
                  <a:lnTo>
                    <a:pt x="2190" y="485"/>
                  </a:lnTo>
                  <a:lnTo>
                    <a:pt x="1846" y="512"/>
                  </a:lnTo>
                  <a:lnTo>
                    <a:pt x="1501" y="530"/>
                  </a:lnTo>
                  <a:lnTo>
                    <a:pt x="1157" y="521"/>
                  </a:lnTo>
                  <a:lnTo>
                    <a:pt x="919" y="512"/>
                  </a:lnTo>
                  <a:lnTo>
                    <a:pt x="680" y="503"/>
                  </a:lnTo>
                  <a:lnTo>
                    <a:pt x="451" y="477"/>
                  </a:lnTo>
                  <a:lnTo>
                    <a:pt x="212" y="441"/>
                  </a:lnTo>
                  <a:lnTo>
                    <a:pt x="106" y="406"/>
                  </a:lnTo>
                  <a:lnTo>
                    <a:pt x="44" y="388"/>
                  </a:lnTo>
                  <a:lnTo>
                    <a:pt x="0" y="362"/>
                  </a:lnTo>
                  <a:lnTo>
                    <a:pt x="203" y="388"/>
                  </a:lnTo>
                  <a:lnTo>
                    <a:pt x="415" y="415"/>
                  </a:lnTo>
                  <a:lnTo>
                    <a:pt x="627" y="424"/>
                  </a:lnTo>
                  <a:lnTo>
                    <a:pt x="830" y="432"/>
                  </a:lnTo>
                  <a:lnTo>
                    <a:pt x="1175" y="441"/>
                  </a:lnTo>
                  <a:lnTo>
                    <a:pt x="1519" y="432"/>
                  </a:lnTo>
                  <a:lnTo>
                    <a:pt x="1863" y="406"/>
                  </a:lnTo>
                  <a:lnTo>
                    <a:pt x="2208" y="371"/>
                  </a:lnTo>
                  <a:lnTo>
                    <a:pt x="2411" y="344"/>
                  </a:lnTo>
                  <a:lnTo>
                    <a:pt x="2606" y="309"/>
                  </a:lnTo>
                  <a:lnTo>
                    <a:pt x="2800" y="265"/>
                  </a:lnTo>
                  <a:lnTo>
                    <a:pt x="2994" y="212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Freeform 9"/>
            <p:cNvSpPr>
              <a:spLocks noChangeArrowheads="1"/>
            </p:cNvSpPr>
            <p:nvPr/>
          </p:nvSpPr>
          <p:spPr bwMode="gray">
            <a:xfrm>
              <a:off x="4686300" y="3584575"/>
              <a:ext cx="201613" cy="792163"/>
            </a:xfrm>
            <a:custGeom>
              <a:avLst/>
              <a:gdLst>
                <a:gd name="T0" fmla="*/ 35770048 w 558"/>
                <a:gd name="T1" fmla="*/ 174153019 h 2199"/>
                <a:gd name="T2" fmla="*/ 35770048 w 558"/>
                <a:gd name="T3" fmla="*/ 174153019 h 2199"/>
                <a:gd name="T4" fmla="*/ 36945040 w 558"/>
                <a:gd name="T5" fmla="*/ 0 h 2199"/>
                <a:gd name="T6" fmla="*/ 36945040 w 558"/>
                <a:gd name="T7" fmla="*/ 0 h 2199"/>
                <a:gd name="T8" fmla="*/ 72715089 w 558"/>
                <a:gd name="T9" fmla="*/ 0 h 2199"/>
                <a:gd name="T10" fmla="*/ 72715089 w 558"/>
                <a:gd name="T11" fmla="*/ 0 h 2199"/>
                <a:gd name="T12" fmla="*/ 72715089 w 558"/>
                <a:gd name="T13" fmla="*/ 194786722 h 2199"/>
                <a:gd name="T14" fmla="*/ 72715089 w 558"/>
                <a:gd name="T15" fmla="*/ 194786722 h 2199"/>
                <a:gd name="T16" fmla="*/ 72715089 w 558"/>
                <a:gd name="T17" fmla="*/ 208412718 h 2199"/>
                <a:gd name="T18" fmla="*/ 71540097 w 558"/>
                <a:gd name="T19" fmla="*/ 222168400 h 2199"/>
                <a:gd name="T20" fmla="*/ 68015121 w 558"/>
                <a:gd name="T21" fmla="*/ 235924081 h 2199"/>
                <a:gd name="T22" fmla="*/ 65795933 w 558"/>
                <a:gd name="T23" fmla="*/ 242802102 h 2199"/>
                <a:gd name="T24" fmla="*/ 63445949 w 558"/>
                <a:gd name="T25" fmla="*/ 248511872 h 2199"/>
                <a:gd name="T26" fmla="*/ 63445949 w 558"/>
                <a:gd name="T27" fmla="*/ 248511872 h 2199"/>
                <a:gd name="T28" fmla="*/ 58876777 w 558"/>
                <a:gd name="T29" fmla="*/ 255389893 h 2199"/>
                <a:gd name="T30" fmla="*/ 54177171 w 558"/>
                <a:gd name="T31" fmla="*/ 261229708 h 2199"/>
                <a:gd name="T32" fmla="*/ 49607999 w 558"/>
                <a:gd name="T33" fmla="*/ 265771587 h 2199"/>
                <a:gd name="T34" fmla="*/ 43863835 w 558"/>
                <a:gd name="T35" fmla="*/ 270313466 h 2199"/>
                <a:gd name="T36" fmla="*/ 31200876 w 558"/>
                <a:gd name="T37" fmla="*/ 279527269 h 2199"/>
                <a:gd name="T38" fmla="*/ 17362926 w 558"/>
                <a:gd name="T39" fmla="*/ 285237399 h 2199"/>
                <a:gd name="T40" fmla="*/ 17362926 w 558"/>
                <a:gd name="T41" fmla="*/ 285237399 h 2199"/>
                <a:gd name="T42" fmla="*/ 0 w 558"/>
                <a:gd name="T43" fmla="*/ 265771587 h 2199"/>
                <a:gd name="T44" fmla="*/ 0 w 558"/>
                <a:gd name="T45" fmla="*/ 265771587 h 2199"/>
                <a:gd name="T46" fmla="*/ 0 w 558"/>
                <a:gd name="T47" fmla="*/ 265771587 h 2199"/>
                <a:gd name="T48" fmla="*/ 11488328 w 558"/>
                <a:gd name="T49" fmla="*/ 258893566 h 2199"/>
                <a:gd name="T50" fmla="*/ 20757106 w 558"/>
                <a:gd name="T51" fmla="*/ 249680123 h 2199"/>
                <a:gd name="T52" fmla="*/ 25326278 w 558"/>
                <a:gd name="T53" fmla="*/ 245137884 h 2199"/>
                <a:gd name="T54" fmla="*/ 28850893 w 558"/>
                <a:gd name="T55" fmla="*/ 239428115 h 2199"/>
                <a:gd name="T56" fmla="*/ 32245073 w 558"/>
                <a:gd name="T57" fmla="*/ 233717985 h 2199"/>
                <a:gd name="T58" fmla="*/ 33420065 w 558"/>
                <a:gd name="T59" fmla="*/ 226840324 h 2199"/>
                <a:gd name="T60" fmla="*/ 33420065 w 558"/>
                <a:gd name="T61" fmla="*/ 226840324 h 2199"/>
                <a:gd name="T62" fmla="*/ 35770048 w 558"/>
                <a:gd name="T63" fmla="*/ 214252533 h 2199"/>
                <a:gd name="T64" fmla="*/ 35770048 w 558"/>
                <a:gd name="T65" fmla="*/ 200496491 h 2199"/>
                <a:gd name="T66" fmla="*/ 35770048 w 558"/>
                <a:gd name="T67" fmla="*/ 174153019 h 219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8" h="2199">
                  <a:moveTo>
                    <a:pt x="274" y="1342"/>
                  </a:moveTo>
                  <a:lnTo>
                    <a:pt x="274" y="1342"/>
                  </a:lnTo>
                  <a:lnTo>
                    <a:pt x="283" y="0"/>
                  </a:lnTo>
                  <a:lnTo>
                    <a:pt x="557" y="0"/>
                  </a:lnTo>
                  <a:lnTo>
                    <a:pt x="557" y="1501"/>
                  </a:lnTo>
                  <a:lnTo>
                    <a:pt x="557" y="1606"/>
                  </a:lnTo>
                  <a:lnTo>
                    <a:pt x="548" y="1712"/>
                  </a:lnTo>
                  <a:lnTo>
                    <a:pt x="521" y="1818"/>
                  </a:lnTo>
                  <a:lnTo>
                    <a:pt x="504" y="1871"/>
                  </a:lnTo>
                  <a:lnTo>
                    <a:pt x="486" y="1915"/>
                  </a:lnTo>
                  <a:lnTo>
                    <a:pt x="451" y="1968"/>
                  </a:lnTo>
                  <a:lnTo>
                    <a:pt x="415" y="2013"/>
                  </a:lnTo>
                  <a:lnTo>
                    <a:pt x="380" y="2048"/>
                  </a:lnTo>
                  <a:lnTo>
                    <a:pt x="336" y="2083"/>
                  </a:lnTo>
                  <a:lnTo>
                    <a:pt x="239" y="2154"/>
                  </a:lnTo>
                  <a:lnTo>
                    <a:pt x="133" y="2198"/>
                  </a:lnTo>
                  <a:lnTo>
                    <a:pt x="0" y="2048"/>
                  </a:lnTo>
                  <a:lnTo>
                    <a:pt x="88" y="1995"/>
                  </a:lnTo>
                  <a:lnTo>
                    <a:pt x="159" y="1924"/>
                  </a:lnTo>
                  <a:lnTo>
                    <a:pt x="194" y="1889"/>
                  </a:lnTo>
                  <a:lnTo>
                    <a:pt x="221" y="1845"/>
                  </a:lnTo>
                  <a:lnTo>
                    <a:pt x="247" y="1801"/>
                  </a:lnTo>
                  <a:lnTo>
                    <a:pt x="256" y="1748"/>
                  </a:lnTo>
                  <a:lnTo>
                    <a:pt x="274" y="1651"/>
                  </a:lnTo>
                  <a:lnTo>
                    <a:pt x="274" y="1545"/>
                  </a:lnTo>
                  <a:lnTo>
                    <a:pt x="274" y="1342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Freeform 10"/>
            <p:cNvSpPr>
              <a:spLocks noChangeArrowheads="1"/>
            </p:cNvSpPr>
            <p:nvPr/>
          </p:nvSpPr>
          <p:spPr bwMode="gray">
            <a:xfrm>
              <a:off x="4956175" y="3740150"/>
              <a:ext cx="363538" cy="481013"/>
            </a:xfrm>
            <a:custGeom>
              <a:avLst/>
              <a:gdLst>
                <a:gd name="T0" fmla="*/ 8048277 w 1009"/>
                <a:gd name="T1" fmla="*/ 13781708 h 1334"/>
                <a:gd name="T2" fmla="*/ 45953869 w 1009"/>
                <a:gd name="T3" fmla="*/ 2340161 h 1334"/>
                <a:gd name="T4" fmla="*/ 74642386 w 1009"/>
                <a:gd name="T5" fmla="*/ 0 h 1334"/>
                <a:gd name="T6" fmla="*/ 84897472 w 1009"/>
                <a:gd name="T7" fmla="*/ 1170080 h 1334"/>
                <a:gd name="T8" fmla="*/ 104369274 w 1009"/>
                <a:gd name="T9" fmla="*/ 5720593 h 1334"/>
                <a:gd name="T10" fmla="*/ 116961236 w 1009"/>
                <a:gd name="T11" fmla="*/ 13781708 h 1334"/>
                <a:gd name="T12" fmla="*/ 120466189 w 1009"/>
                <a:gd name="T13" fmla="*/ 18332581 h 1334"/>
                <a:gd name="T14" fmla="*/ 128514466 w 1009"/>
                <a:gd name="T15" fmla="*/ 33284369 h 1334"/>
                <a:gd name="T16" fmla="*/ 130851342 w 1009"/>
                <a:gd name="T17" fmla="*/ 50576678 h 1334"/>
                <a:gd name="T18" fmla="*/ 130851342 w 1009"/>
                <a:gd name="T19" fmla="*/ 169932806 h 1334"/>
                <a:gd name="T20" fmla="*/ 104369274 w 1009"/>
                <a:gd name="T21" fmla="*/ 169932806 h 1334"/>
                <a:gd name="T22" fmla="*/ 100994387 w 1009"/>
                <a:gd name="T23" fmla="*/ 151600586 h 1334"/>
                <a:gd name="T24" fmla="*/ 94114187 w 1009"/>
                <a:gd name="T25" fmla="*/ 157321179 h 1334"/>
                <a:gd name="T26" fmla="*/ 76849195 w 1009"/>
                <a:gd name="T27" fmla="*/ 167592646 h 1334"/>
                <a:gd name="T28" fmla="*/ 67632480 w 1009"/>
                <a:gd name="T29" fmla="*/ 171103247 h 1334"/>
                <a:gd name="T30" fmla="*/ 45953869 w 1009"/>
                <a:gd name="T31" fmla="*/ 173313239 h 1334"/>
                <a:gd name="T32" fmla="*/ 24145192 w 1009"/>
                <a:gd name="T33" fmla="*/ 168762726 h 1334"/>
                <a:gd name="T34" fmla="*/ 16096915 w 1009"/>
                <a:gd name="T35" fmla="*/ 164212213 h 1334"/>
                <a:gd name="T36" fmla="*/ 4543324 w 1009"/>
                <a:gd name="T37" fmla="*/ 151600586 h 1334"/>
                <a:gd name="T38" fmla="*/ 1168438 w 1009"/>
                <a:gd name="T39" fmla="*/ 142369391 h 1334"/>
                <a:gd name="T40" fmla="*/ 0 w 1009"/>
                <a:gd name="T41" fmla="*/ 124036810 h 1334"/>
                <a:gd name="T42" fmla="*/ 2336515 w 1009"/>
                <a:gd name="T43" fmla="*/ 111425183 h 1334"/>
                <a:gd name="T44" fmla="*/ 6880200 w 1009"/>
                <a:gd name="T45" fmla="*/ 98683387 h 1334"/>
                <a:gd name="T46" fmla="*/ 11423524 w 1009"/>
                <a:gd name="T47" fmla="*/ 94132874 h 1334"/>
                <a:gd name="T48" fmla="*/ 19471801 w 1009"/>
                <a:gd name="T49" fmla="*/ 86071759 h 1334"/>
                <a:gd name="T50" fmla="*/ 41280479 w 1009"/>
                <a:gd name="T51" fmla="*/ 75800293 h 1334"/>
                <a:gd name="T52" fmla="*/ 52833709 w 1009"/>
                <a:gd name="T53" fmla="*/ 72289691 h 1334"/>
                <a:gd name="T54" fmla="*/ 74642386 w 1009"/>
                <a:gd name="T55" fmla="*/ 70079339 h 1334"/>
                <a:gd name="T56" fmla="*/ 96320996 w 1009"/>
                <a:gd name="T57" fmla="*/ 70079339 h 1334"/>
                <a:gd name="T58" fmla="*/ 95282625 w 1009"/>
                <a:gd name="T59" fmla="*/ 44856085 h 1334"/>
                <a:gd name="T60" fmla="*/ 91777672 w 1009"/>
                <a:gd name="T61" fmla="*/ 36794970 h 1334"/>
                <a:gd name="T62" fmla="*/ 87233988 w 1009"/>
                <a:gd name="T63" fmla="*/ 32114288 h 1334"/>
                <a:gd name="T64" fmla="*/ 75680757 w 1009"/>
                <a:gd name="T65" fmla="*/ 26393695 h 1334"/>
                <a:gd name="T66" fmla="*/ 68800918 w 1009"/>
                <a:gd name="T67" fmla="*/ 25223254 h 1334"/>
                <a:gd name="T68" fmla="*/ 40112041 w 1009"/>
                <a:gd name="T69" fmla="*/ 27563776 h 1334"/>
                <a:gd name="T70" fmla="*/ 13760039 w 1009"/>
                <a:gd name="T71" fmla="*/ 34454810 h 1334"/>
                <a:gd name="T72" fmla="*/ 8048277 w 1009"/>
                <a:gd name="T73" fmla="*/ 13781708 h 1334"/>
                <a:gd name="T74" fmla="*/ 52833709 w 1009"/>
                <a:gd name="T75" fmla="*/ 95302954 h 1334"/>
                <a:gd name="T76" fmla="*/ 41280479 w 1009"/>
                <a:gd name="T77" fmla="*/ 102193628 h 1334"/>
                <a:gd name="T78" fmla="*/ 35568716 w 1009"/>
                <a:gd name="T79" fmla="*/ 112465094 h 1334"/>
                <a:gd name="T80" fmla="*/ 34400279 w 1009"/>
                <a:gd name="T81" fmla="*/ 119356128 h 1334"/>
                <a:gd name="T82" fmla="*/ 35568716 w 1009"/>
                <a:gd name="T83" fmla="*/ 133137836 h 1334"/>
                <a:gd name="T84" fmla="*/ 39073670 w 1009"/>
                <a:gd name="T85" fmla="*/ 138988598 h 1334"/>
                <a:gd name="T86" fmla="*/ 50497194 w 1009"/>
                <a:gd name="T87" fmla="*/ 146919904 h 1334"/>
                <a:gd name="T88" fmla="*/ 64257233 w 1009"/>
                <a:gd name="T89" fmla="*/ 146919904 h 1334"/>
                <a:gd name="T90" fmla="*/ 73473948 w 1009"/>
                <a:gd name="T91" fmla="*/ 145749824 h 1334"/>
                <a:gd name="T92" fmla="*/ 89440797 w 1009"/>
                <a:gd name="T93" fmla="*/ 136648437 h 1334"/>
                <a:gd name="T94" fmla="*/ 96320996 w 1009"/>
                <a:gd name="T95" fmla="*/ 130927844 h 1334"/>
                <a:gd name="T96" fmla="*/ 96320996 w 1009"/>
                <a:gd name="T97" fmla="*/ 91922522 h 1334"/>
                <a:gd name="T98" fmla="*/ 63089156 w 1009"/>
                <a:gd name="T99" fmla="*/ 92962433 h 133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009" h="1334">
                  <a:moveTo>
                    <a:pt x="62" y="106"/>
                  </a:moveTo>
                  <a:lnTo>
                    <a:pt x="62" y="106"/>
                  </a:lnTo>
                  <a:lnTo>
                    <a:pt x="203" y="53"/>
                  </a:lnTo>
                  <a:lnTo>
                    <a:pt x="354" y="18"/>
                  </a:lnTo>
                  <a:lnTo>
                    <a:pt x="504" y="0"/>
                  </a:lnTo>
                  <a:lnTo>
                    <a:pt x="575" y="0"/>
                  </a:lnTo>
                  <a:lnTo>
                    <a:pt x="654" y="9"/>
                  </a:lnTo>
                  <a:lnTo>
                    <a:pt x="734" y="18"/>
                  </a:lnTo>
                  <a:lnTo>
                    <a:pt x="804" y="44"/>
                  </a:lnTo>
                  <a:lnTo>
                    <a:pt x="875" y="88"/>
                  </a:lnTo>
                  <a:lnTo>
                    <a:pt x="901" y="106"/>
                  </a:lnTo>
                  <a:lnTo>
                    <a:pt x="928" y="141"/>
                  </a:lnTo>
                  <a:lnTo>
                    <a:pt x="963" y="194"/>
                  </a:lnTo>
                  <a:lnTo>
                    <a:pt x="990" y="256"/>
                  </a:lnTo>
                  <a:lnTo>
                    <a:pt x="1008" y="327"/>
                  </a:lnTo>
                  <a:lnTo>
                    <a:pt x="1008" y="389"/>
                  </a:lnTo>
                  <a:lnTo>
                    <a:pt x="1008" y="1307"/>
                  </a:lnTo>
                  <a:lnTo>
                    <a:pt x="804" y="1307"/>
                  </a:lnTo>
                  <a:lnTo>
                    <a:pt x="778" y="1166"/>
                  </a:lnTo>
                  <a:lnTo>
                    <a:pt x="725" y="1210"/>
                  </a:lnTo>
                  <a:lnTo>
                    <a:pt x="663" y="1254"/>
                  </a:lnTo>
                  <a:lnTo>
                    <a:pt x="592" y="1289"/>
                  </a:lnTo>
                  <a:lnTo>
                    <a:pt x="521" y="1316"/>
                  </a:lnTo>
                  <a:lnTo>
                    <a:pt x="442" y="1325"/>
                  </a:lnTo>
                  <a:lnTo>
                    <a:pt x="354" y="1333"/>
                  </a:lnTo>
                  <a:lnTo>
                    <a:pt x="265" y="1316"/>
                  </a:lnTo>
                  <a:lnTo>
                    <a:pt x="186" y="1298"/>
                  </a:lnTo>
                  <a:lnTo>
                    <a:pt x="124" y="1263"/>
                  </a:lnTo>
                  <a:lnTo>
                    <a:pt x="80" y="1219"/>
                  </a:lnTo>
                  <a:lnTo>
                    <a:pt x="35" y="1166"/>
                  </a:lnTo>
                  <a:lnTo>
                    <a:pt x="9" y="1095"/>
                  </a:lnTo>
                  <a:lnTo>
                    <a:pt x="0" y="998"/>
                  </a:lnTo>
                  <a:lnTo>
                    <a:pt x="0" y="954"/>
                  </a:lnTo>
                  <a:lnTo>
                    <a:pt x="0" y="901"/>
                  </a:lnTo>
                  <a:lnTo>
                    <a:pt x="18" y="857"/>
                  </a:lnTo>
                  <a:lnTo>
                    <a:pt x="35" y="804"/>
                  </a:lnTo>
                  <a:lnTo>
                    <a:pt x="53" y="759"/>
                  </a:lnTo>
                  <a:lnTo>
                    <a:pt x="88" y="724"/>
                  </a:lnTo>
                  <a:lnTo>
                    <a:pt x="115" y="689"/>
                  </a:lnTo>
                  <a:lnTo>
                    <a:pt x="150" y="662"/>
                  </a:lnTo>
                  <a:lnTo>
                    <a:pt x="230" y="609"/>
                  </a:lnTo>
                  <a:lnTo>
                    <a:pt x="318" y="583"/>
                  </a:lnTo>
                  <a:lnTo>
                    <a:pt x="407" y="556"/>
                  </a:lnTo>
                  <a:lnTo>
                    <a:pt x="495" y="548"/>
                  </a:lnTo>
                  <a:lnTo>
                    <a:pt x="575" y="539"/>
                  </a:lnTo>
                  <a:lnTo>
                    <a:pt x="742" y="539"/>
                  </a:lnTo>
                  <a:lnTo>
                    <a:pt x="742" y="406"/>
                  </a:lnTo>
                  <a:lnTo>
                    <a:pt x="734" y="345"/>
                  </a:lnTo>
                  <a:lnTo>
                    <a:pt x="725" y="309"/>
                  </a:lnTo>
                  <a:lnTo>
                    <a:pt x="707" y="283"/>
                  </a:lnTo>
                  <a:lnTo>
                    <a:pt x="672" y="247"/>
                  </a:lnTo>
                  <a:lnTo>
                    <a:pt x="628" y="221"/>
                  </a:lnTo>
                  <a:lnTo>
                    <a:pt x="583" y="203"/>
                  </a:lnTo>
                  <a:lnTo>
                    <a:pt x="530" y="194"/>
                  </a:lnTo>
                  <a:lnTo>
                    <a:pt x="424" y="194"/>
                  </a:lnTo>
                  <a:lnTo>
                    <a:pt x="309" y="212"/>
                  </a:lnTo>
                  <a:lnTo>
                    <a:pt x="203" y="239"/>
                  </a:lnTo>
                  <a:lnTo>
                    <a:pt x="106" y="265"/>
                  </a:lnTo>
                  <a:lnTo>
                    <a:pt x="62" y="106"/>
                  </a:lnTo>
                  <a:close/>
                  <a:moveTo>
                    <a:pt x="407" y="733"/>
                  </a:moveTo>
                  <a:lnTo>
                    <a:pt x="407" y="733"/>
                  </a:lnTo>
                  <a:lnTo>
                    <a:pt x="362" y="759"/>
                  </a:lnTo>
                  <a:lnTo>
                    <a:pt x="318" y="786"/>
                  </a:lnTo>
                  <a:lnTo>
                    <a:pt x="292" y="821"/>
                  </a:lnTo>
                  <a:lnTo>
                    <a:pt x="274" y="865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1" y="1069"/>
                  </a:lnTo>
                  <a:lnTo>
                    <a:pt x="345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6" y="1121"/>
                  </a:lnTo>
                  <a:lnTo>
                    <a:pt x="628" y="1086"/>
                  </a:lnTo>
                  <a:lnTo>
                    <a:pt x="689" y="1051"/>
                  </a:lnTo>
                  <a:lnTo>
                    <a:pt x="742" y="1007"/>
                  </a:lnTo>
                  <a:lnTo>
                    <a:pt x="742" y="707"/>
                  </a:lnTo>
                  <a:lnTo>
                    <a:pt x="575" y="707"/>
                  </a:lnTo>
                  <a:lnTo>
                    <a:pt x="486" y="715"/>
                  </a:lnTo>
                  <a:lnTo>
                    <a:pt x="407" y="733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Freeform 11"/>
            <p:cNvSpPr>
              <a:spLocks noChangeArrowheads="1"/>
            </p:cNvSpPr>
            <p:nvPr/>
          </p:nvSpPr>
          <p:spPr bwMode="gray">
            <a:xfrm>
              <a:off x="5818188" y="3740150"/>
              <a:ext cx="363537" cy="481013"/>
            </a:xfrm>
            <a:custGeom>
              <a:avLst/>
              <a:gdLst>
                <a:gd name="T0" fmla="*/ 9234850 w 1008"/>
                <a:gd name="T1" fmla="*/ 13781708 h 1334"/>
                <a:gd name="T2" fmla="*/ 45914579 w 1008"/>
                <a:gd name="T3" fmla="*/ 2340161 h 1334"/>
                <a:gd name="T4" fmla="*/ 75830644 w 1008"/>
                <a:gd name="T5" fmla="*/ 0 h 1334"/>
                <a:gd name="T6" fmla="*/ 86236170 w 1008"/>
                <a:gd name="T7" fmla="*/ 1170080 h 1334"/>
                <a:gd name="T8" fmla="*/ 104576034 w 1008"/>
                <a:gd name="T9" fmla="*/ 5720593 h 1334"/>
                <a:gd name="T10" fmla="*/ 120704743 w 1008"/>
                <a:gd name="T11" fmla="*/ 17292309 h 1334"/>
                <a:gd name="T12" fmla="*/ 126427926 w 1008"/>
                <a:gd name="T13" fmla="*/ 25223254 h 1334"/>
                <a:gd name="T14" fmla="*/ 130980073 w 1008"/>
                <a:gd name="T15" fmla="*/ 43686005 h 1334"/>
                <a:gd name="T16" fmla="*/ 130980073 w 1008"/>
                <a:gd name="T17" fmla="*/ 52787030 h 1334"/>
                <a:gd name="T18" fmla="*/ 130980073 w 1008"/>
                <a:gd name="T19" fmla="*/ 169932806 h 1334"/>
                <a:gd name="T20" fmla="*/ 104576034 w 1008"/>
                <a:gd name="T21" fmla="*/ 169932806 h 1334"/>
                <a:gd name="T22" fmla="*/ 102234683 w 1008"/>
                <a:gd name="T23" fmla="*/ 151600586 h 1334"/>
                <a:gd name="T24" fmla="*/ 81553828 w 1008"/>
                <a:gd name="T25" fmla="*/ 165382294 h 1334"/>
                <a:gd name="T26" fmla="*/ 57490780 w 1008"/>
                <a:gd name="T27" fmla="*/ 172273328 h 1334"/>
                <a:gd name="T28" fmla="*/ 45914579 w 1008"/>
                <a:gd name="T29" fmla="*/ 173313239 h 1334"/>
                <a:gd name="T30" fmla="*/ 28745390 w 1008"/>
                <a:gd name="T31" fmla="*/ 169932806 h 1334"/>
                <a:gd name="T32" fmla="*/ 17169189 w 1008"/>
                <a:gd name="T33" fmla="*/ 164212213 h 1334"/>
                <a:gd name="T34" fmla="*/ 12616681 w 1008"/>
                <a:gd name="T35" fmla="*/ 160701612 h 1334"/>
                <a:gd name="T36" fmla="*/ 5723183 w 1008"/>
                <a:gd name="T37" fmla="*/ 150430145 h 1334"/>
                <a:gd name="T38" fmla="*/ 1170676 w 1008"/>
                <a:gd name="T39" fmla="*/ 138988598 h 1334"/>
                <a:gd name="T40" fmla="*/ 0 w 1008"/>
                <a:gd name="T41" fmla="*/ 126247162 h 1334"/>
                <a:gd name="T42" fmla="*/ 1170676 w 1008"/>
                <a:gd name="T43" fmla="*/ 113635175 h 1334"/>
                <a:gd name="T44" fmla="*/ 4552507 w 1008"/>
                <a:gd name="T45" fmla="*/ 103364069 h 1334"/>
                <a:gd name="T46" fmla="*/ 19510540 w 1008"/>
                <a:gd name="T47" fmla="*/ 86071759 h 1334"/>
                <a:gd name="T48" fmla="*/ 28745390 w 1008"/>
                <a:gd name="T49" fmla="*/ 80350806 h 1334"/>
                <a:gd name="T50" fmla="*/ 44743903 w 1008"/>
                <a:gd name="T51" fmla="*/ 74630213 h 1334"/>
                <a:gd name="T52" fmla="*/ 80383152 w 1008"/>
                <a:gd name="T53" fmla="*/ 70079339 h 1334"/>
                <a:gd name="T54" fmla="*/ 97682176 w 1008"/>
                <a:gd name="T55" fmla="*/ 70079339 h 1334"/>
                <a:gd name="T56" fmla="*/ 96511860 w 1008"/>
                <a:gd name="T57" fmla="*/ 45896357 h 1334"/>
                <a:gd name="T58" fmla="*/ 93130029 w 1008"/>
                <a:gd name="T59" fmla="*/ 37965051 h 1334"/>
                <a:gd name="T60" fmla="*/ 83894818 w 1008"/>
                <a:gd name="T61" fmla="*/ 28733856 h 1334"/>
                <a:gd name="T62" fmla="*/ 71278137 w 1008"/>
                <a:gd name="T63" fmla="*/ 25223254 h 1334"/>
                <a:gd name="T64" fmla="*/ 56320104 w 1008"/>
                <a:gd name="T65" fmla="*/ 25223254 h 1334"/>
                <a:gd name="T66" fmla="*/ 27574714 w 1008"/>
                <a:gd name="T67" fmla="*/ 29903936 h 1334"/>
                <a:gd name="T68" fmla="*/ 13787357 w 1008"/>
                <a:gd name="T69" fmla="*/ 34454810 h 1334"/>
                <a:gd name="T70" fmla="*/ 51767597 w 1008"/>
                <a:gd name="T71" fmla="*/ 96473035 h 1334"/>
                <a:gd name="T72" fmla="*/ 47085255 w 1008"/>
                <a:gd name="T73" fmla="*/ 98683387 h 1334"/>
                <a:gd name="T74" fmla="*/ 37850405 w 1008"/>
                <a:gd name="T75" fmla="*/ 106744501 h 1334"/>
                <a:gd name="T76" fmla="*/ 35639249 w 1008"/>
                <a:gd name="T77" fmla="*/ 111425183 h 1334"/>
                <a:gd name="T78" fmla="*/ 34468573 w 1008"/>
                <a:gd name="T79" fmla="*/ 126247162 h 1334"/>
                <a:gd name="T80" fmla="*/ 39021081 w 1008"/>
                <a:gd name="T81" fmla="*/ 138988598 h 1334"/>
                <a:gd name="T82" fmla="*/ 44743903 w 1008"/>
                <a:gd name="T83" fmla="*/ 143539472 h 1334"/>
                <a:gd name="T84" fmla="*/ 57490780 w 1008"/>
                <a:gd name="T85" fmla="*/ 148089984 h 1334"/>
                <a:gd name="T86" fmla="*/ 64384639 w 1008"/>
                <a:gd name="T87" fmla="*/ 146919904 h 1334"/>
                <a:gd name="T88" fmla="*/ 82724503 w 1008"/>
                <a:gd name="T89" fmla="*/ 141198950 h 1334"/>
                <a:gd name="T90" fmla="*/ 97682176 w 1008"/>
                <a:gd name="T91" fmla="*/ 130927844 h 1334"/>
                <a:gd name="T92" fmla="*/ 97682176 w 1008"/>
                <a:gd name="T93" fmla="*/ 91922522 h 1334"/>
                <a:gd name="T94" fmla="*/ 74659969 w 1008"/>
                <a:gd name="T95" fmla="*/ 91922522 h 1334"/>
                <a:gd name="T96" fmla="*/ 51767597 w 1008"/>
                <a:gd name="T97" fmla="*/ 96473035 h 133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008" h="1334">
                  <a:moveTo>
                    <a:pt x="71" y="106"/>
                  </a:moveTo>
                  <a:lnTo>
                    <a:pt x="71" y="106"/>
                  </a:lnTo>
                  <a:lnTo>
                    <a:pt x="212" y="53"/>
                  </a:lnTo>
                  <a:lnTo>
                    <a:pt x="353" y="18"/>
                  </a:lnTo>
                  <a:lnTo>
                    <a:pt x="504" y="0"/>
                  </a:lnTo>
                  <a:lnTo>
                    <a:pt x="583" y="0"/>
                  </a:lnTo>
                  <a:lnTo>
                    <a:pt x="663" y="9"/>
                  </a:lnTo>
                  <a:lnTo>
                    <a:pt x="733" y="18"/>
                  </a:lnTo>
                  <a:lnTo>
                    <a:pt x="804" y="44"/>
                  </a:lnTo>
                  <a:lnTo>
                    <a:pt x="875" y="80"/>
                  </a:lnTo>
                  <a:lnTo>
                    <a:pt x="928" y="133"/>
                  </a:lnTo>
                  <a:lnTo>
                    <a:pt x="972" y="194"/>
                  </a:lnTo>
                  <a:lnTo>
                    <a:pt x="998" y="265"/>
                  </a:lnTo>
                  <a:lnTo>
                    <a:pt x="1007" y="336"/>
                  </a:lnTo>
                  <a:lnTo>
                    <a:pt x="1007" y="406"/>
                  </a:lnTo>
                  <a:lnTo>
                    <a:pt x="1007" y="1307"/>
                  </a:lnTo>
                  <a:lnTo>
                    <a:pt x="804" y="1307"/>
                  </a:lnTo>
                  <a:lnTo>
                    <a:pt x="786" y="1166"/>
                  </a:lnTo>
                  <a:lnTo>
                    <a:pt x="707" y="1227"/>
                  </a:lnTo>
                  <a:lnTo>
                    <a:pt x="627" y="1272"/>
                  </a:lnTo>
                  <a:lnTo>
                    <a:pt x="539" y="1307"/>
                  </a:lnTo>
                  <a:lnTo>
                    <a:pt x="442" y="1325"/>
                  </a:lnTo>
                  <a:lnTo>
                    <a:pt x="353" y="1333"/>
                  </a:lnTo>
                  <a:lnTo>
                    <a:pt x="265" y="1316"/>
                  </a:lnTo>
                  <a:lnTo>
                    <a:pt x="221" y="1307"/>
                  </a:lnTo>
                  <a:lnTo>
                    <a:pt x="177" y="1289"/>
                  </a:lnTo>
                  <a:lnTo>
                    <a:pt x="132" y="1263"/>
                  </a:lnTo>
                  <a:lnTo>
                    <a:pt x="97" y="1236"/>
                  </a:lnTo>
                  <a:lnTo>
                    <a:pt x="71" y="1201"/>
                  </a:lnTo>
                  <a:lnTo>
                    <a:pt x="44" y="1157"/>
                  </a:lnTo>
                  <a:lnTo>
                    <a:pt x="18" y="1121"/>
                  </a:lnTo>
                  <a:lnTo>
                    <a:pt x="9" y="1069"/>
                  </a:lnTo>
                  <a:lnTo>
                    <a:pt x="0" y="1024"/>
                  </a:lnTo>
                  <a:lnTo>
                    <a:pt x="0" y="971"/>
                  </a:lnTo>
                  <a:lnTo>
                    <a:pt x="9" y="874"/>
                  </a:lnTo>
                  <a:lnTo>
                    <a:pt x="18" y="839"/>
                  </a:lnTo>
                  <a:lnTo>
                    <a:pt x="35" y="795"/>
                  </a:lnTo>
                  <a:lnTo>
                    <a:pt x="88" y="724"/>
                  </a:lnTo>
                  <a:lnTo>
                    <a:pt x="150" y="662"/>
                  </a:lnTo>
                  <a:lnTo>
                    <a:pt x="221" y="618"/>
                  </a:lnTo>
                  <a:lnTo>
                    <a:pt x="283" y="592"/>
                  </a:lnTo>
                  <a:lnTo>
                    <a:pt x="344" y="574"/>
                  </a:lnTo>
                  <a:lnTo>
                    <a:pt x="477" y="548"/>
                  </a:lnTo>
                  <a:lnTo>
                    <a:pt x="618" y="539"/>
                  </a:lnTo>
                  <a:lnTo>
                    <a:pt x="751" y="539"/>
                  </a:lnTo>
                  <a:lnTo>
                    <a:pt x="751" y="415"/>
                  </a:lnTo>
                  <a:lnTo>
                    <a:pt x="742" y="353"/>
                  </a:lnTo>
                  <a:lnTo>
                    <a:pt x="716" y="292"/>
                  </a:lnTo>
                  <a:lnTo>
                    <a:pt x="689" y="247"/>
                  </a:lnTo>
                  <a:lnTo>
                    <a:pt x="645" y="221"/>
                  </a:lnTo>
                  <a:lnTo>
                    <a:pt x="601" y="203"/>
                  </a:lnTo>
                  <a:lnTo>
                    <a:pt x="548" y="194"/>
                  </a:lnTo>
                  <a:lnTo>
                    <a:pt x="433" y="194"/>
                  </a:lnTo>
                  <a:lnTo>
                    <a:pt x="327" y="203"/>
                  </a:lnTo>
                  <a:lnTo>
                    <a:pt x="212" y="230"/>
                  </a:lnTo>
                  <a:lnTo>
                    <a:pt x="106" y="265"/>
                  </a:lnTo>
                  <a:lnTo>
                    <a:pt x="71" y="106"/>
                  </a:lnTo>
                  <a:close/>
                  <a:moveTo>
                    <a:pt x="398" y="742"/>
                  </a:moveTo>
                  <a:lnTo>
                    <a:pt x="398" y="742"/>
                  </a:lnTo>
                  <a:lnTo>
                    <a:pt x="362" y="759"/>
                  </a:lnTo>
                  <a:lnTo>
                    <a:pt x="327" y="786"/>
                  </a:lnTo>
                  <a:lnTo>
                    <a:pt x="291" y="821"/>
                  </a:lnTo>
                  <a:lnTo>
                    <a:pt x="274" y="857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0" y="1069"/>
                  </a:lnTo>
                  <a:lnTo>
                    <a:pt x="344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5" y="1121"/>
                  </a:lnTo>
                  <a:lnTo>
                    <a:pt x="636" y="1086"/>
                  </a:lnTo>
                  <a:lnTo>
                    <a:pt x="698" y="1051"/>
                  </a:lnTo>
                  <a:lnTo>
                    <a:pt x="751" y="1007"/>
                  </a:lnTo>
                  <a:lnTo>
                    <a:pt x="751" y="707"/>
                  </a:lnTo>
                  <a:lnTo>
                    <a:pt x="574" y="707"/>
                  </a:lnTo>
                  <a:lnTo>
                    <a:pt x="486" y="715"/>
                  </a:lnTo>
                  <a:lnTo>
                    <a:pt x="398" y="742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Freeform 12"/>
            <p:cNvSpPr>
              <a:spLocks noChangeArrowheads="1"/>
            </p:cNvSpPr>
            <p:nvPr/>
          </p:nvSpPr>
          <p:spPr bwMode="gray">
            <a:xfrm>
              <a:off x="5376863" y="3746500"/>
              <a:ext cx="400050" cy="465138"/>
            </a:xfrm>
            <a:custGeom>
              <a:avLst/>
              <a:gdLst>
                <a:gd name="T0" fmla="*/ 0 w 1113"/>
                <a:gd name="T1" fmla="*/ 0 h 1290"/>
                <a:gd name="T2" fmla="*/ 0 w 1113"/>
                <a:gd name="T3" fmla="*/ 0 h 1290"/>
                <a:gd name="T4" fmla="*/ 36303190 w 1113"/>
                <a:gd name="T5" fmla="*/ 0 h 1290"/>
                <a:gd name="T6" fmla="*/ 36303190 w 1113"/>
                <a:gd name="T7" fmla="*/ 0 h 1290"/>
                <a:gd name="T8" fmla="*/ 58007609 w 1113"/>
                <a:gd name="T9" fmla="*/ 69946659 h 1290"/>
                <a:gd name="T10" fmla="*/ 58007609 w 1113"/>
                <a:gd name="T11" fmla="*/ 69946659 h 1290"/>
                <a:gd name="T12" fmla="*/ 64854826 w 1113"/>
                <a:gd name="T13" fmla="*/ 91788674 h 1290"/>
                <a:gd name="T14" fmla="*/ 70539275 w 1113"/>
                <a:gd name="T15" fmla="*/ 113630689 h 1290"/>
                <a:gd name="T16" fmla="*/ 70539275 w 1113"/>
                <a:gd name="T17" fmla="*/ 113630689 h 1290"/>
                <a:gd name="T18" fmla="*/ 75190350 w 1113"/>
                <a:gd name="T19" fmla="*/ 133132592 h 1290"/>
                <a:gd name="T20" fmla="*/ 75190350 w 1113"/>
                <a:gd name="T21" fmla="*/ 133132592 h 1290"/>
                <a:gd name="T22" fmla="*/ 85396477 w 1113"/>
                <a:gd name="T23" fmla="*/ 101019680 h 1290"/>
                <a:gd name="T24" fmla="*/ 94569232 w 1113"/>
                <a:gd name="T25" fmla="*/ 67736352 h 1290"/>
                <a:gd name="T26" fmla="*/ 102579218 w 1113"/>
                <a:gd name="T27" fmla="*/ 34453385 h 1290"/>
                <a:gd name="T28" fmla="*/ 108263666 w 1113"/>
                <a:gd name="T29" fmla="*/ 0 h 1290"/>
                <a:gd name="T30" fmla="*/ 108263666 w 1113"/>
                <a:gd name="T31" fmla="*/ 0 h 1290"/>
                <a:gd name="T32" fmla="*/ 143662520 w 1113"/>
                <a:gd name="T33" fmla="*/ 0 h 1290"/>
                <a:gd name="T34" fmla="*/ 143662520 w 1113"/>
                <a:gd name="T35" fmla="*/ 0 h 1290"/>
                <a:gd name="T36" fmla="*/ 134489765 w 1113"/>
                <a:gd name="T37" fmla="*/ 43554224 h 1290"/>
                <a:gd name="T38" fmla="*/ 123120869 w 1113"/>
                <a:gd name="T39" fmla="*/ 86068198 h 1290"/>
                <a:gd name="T40" fmla="*/ 117436061 w 1113"/>
                <a:gd name="T41" fmla="*/ 106740157 h 1290"/>
                <a:gd name="T42" fmla="*/ 109426435 w 1113"/>
                <a:gd name="T43" fmla="*/ 127412115 h 1290"/>
                <a:gd name="T44" fmla="*/ 101416449 w 1113"/>
                <a:gd name="T45" fmla="*/ 146913657 h 1290"/>
                <a:gd name="T46" fmla="*/ 92243694 w 1113"/>
                <a:gd name="T47" fmla="*/ 167585616 h 1290"/>
                <a:gd name="T48" fmla="*/ 92243694 w 1113"/>
                <a:gd name="T49" fmla="*/ 167585616 h 1290"/>
                <a:gd name="T50" fmla="*/ 49997624 w 1113"/>
                <a:gd name="T51" fmla="*/ 167585616 h 1290"/>
                <a:gd name="T52" fmla="*/ 49997624 w 1113"/>
                <a:gd name="T53" fmla="*/ 167585616 h 1290"/>
                <a:gd name="T54" fmla="*/ 0 w 1113"/>
                <a:gd name="T55" fmla="*/ 0 h 129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13" h="1290">
                  <a:moveTo>
                    <a:pt x="0" y="0"/>
                  </a:moveTo>
                  <a:lnTo>
                    <a:pt x="0" y="0"/>
                  </a:lnTo>
                  <a:lnTo>
                    <a:pt x="281" y="0"/>
                  </a:lnTo>
                  <a:lnTo>
                    <a:pt x="449" y="538"/>
                  </a:lnTo>
                  <a:lnTo>
                    <a:pt x="502" y="706"/>
                  </a:lnTo>
                  <a:lnTo>
                    <a:pt x="546" y="874"/>
                  </a:lnTo>
                  <a:lnTo>
                    <a:pt x="582" y="1024"/>
                  </a:lnTo>
                  <a:lnTo>
                    <a:pt x="661" y="777"/>
                  </a:lnTo>
                  <a:lnTo>
                    <a:pt x="732" y="521"/>
                  </a:lnTo>
                  <a:lnTo>
                    <a:pt x="794" y="265"/>
                  </a:lnTo>
                  <a:lnTo>
                    <a:pt x="838" y="0"/>
                  </a:lnTo>
                  <a:lnTo>
                    <a:pt x="1112" y="0"/>
                  </a:lnTo>
                  <a:lnTo>
                    <a:pt x="1041" y="335"/>
                  </a:lnTo>
                  <a:lnTo>
                    <a:pt x="953" y="662"/>
                  </a:lnTo>
                  <a:lnTo>
                    <a:pt x="909" y="821"/>
                  </a:lnTo>
                  <a:lnTo>
                    <a:pt x="847" y="980"/>
                  </a:lnTo>
                  <a:lnTo>
                    <a:pt x="785" y="1130"/>
                  </a:lnTo>
                  <a:lnTo>
                    <a:pt x="714" y="1289"/>
                  </a:lnTo>
                  <a:lnTo>
                    <a:pt x="387" y="1289"/>
                  </a:lnTo>
                  <a:lnTo>
                    <a:pt x="0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13"/>
            <p:cNvSpPr>
              <a:spLocks noChangeArrowheads="1"/>
            </p:cNvSpPr>
            <p:nvPr/>
          </p:nvSpPr>
          <p:spPr bwMode="gray">
            <a:xfrm>
              <a:off x="6191250" y="3735388"/>
              <a:ext cx="28575" cy="41275"/>
            </a:xfrm>
            <a:custGeom>
              <a:avLst/>
              <a:gdLst>
                <a:gd name="T0" fmla="*/ 4465558 w 80"/>
                <a:gd name="T1" fmla="*/ 2190087 h 115"/>
                <a:gd name="T2" fmla="*/ 0 w 80"/>
                <a:gd name="T3" fmla="*/ 2190087 h 115"/>
                <a:gd name="T4" fmla="*/ 0 w 80"/>
                <a:gd name="T5" fmla="*/ 0 h 115"/>
                <a:gd name="T6" fmla="*/ 10079117 w 80"/>
                <a:gd name="T7" fmla="*/ 0 h 115"/>
                <a:gd name="T8" fmla="*/ 10079117 w 80"/>
                <a:gd name="T9" fmla="*/ 2190087 h 115"/>
                <a:gd name="T10" fmla="*/ 5613559 w 80"/>
                <a:gd name="T11" fmla="*/ 2190087 h 115"/>
                <a:gd name="T12" fmla="*/ 5613559 w 80"/>
                <a:gd name="T13" fmla="*/ 14685286 h 115"/>
                <a:gd name="T14" fmla="*/ 4465558 w 80"/>
                <a:gd name="T15" fmla="*/ 14685286 h 115"/>
                <a:gd name="T16" fmla="*/ 4465558 w 80"/>
                <a:gd name="T17" fmla="*/ 2190087 h 1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0" h="115">
                  <a:moveTo>
                    <a:pt x="35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79" y="0"/>
                  </a:lnTo>
                  <a:lnTo>
                    <a:pt x="79" y="17"/>
                  </a:lnTo>
                  <a:lnTo>
                    <a:pt x="44" y="17"/>
                  </a:lnTo>
                  <a:lnTo>
                    <a:pt x="44" y="114"/>
                  </a:lnTo>
                  <a:lnTo>
                    <a:pt x="35" y="114"/>
                  </a:lnTo>
                  <a:lnTo>
                    <a:pt x="35" y="17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Freeform 14"/>
            <p:cNvSpPr>
              <a:spLocks noChangeArrowheads="1"/>
            </p:cNvSpPr>
            <p:nvPr/>
          </p:nvSpPr>
          <p:spPr bwMode="gray">
            <a:xfrm>
              <a:off x="6223000" y="3735388"/>
              <a:ext cx="41275" cy="41275"/>
            </a:xfrm>
            <a:custGeom>
              <a:avLst/>
              <a:gdLst>
                <a:gd name="T0" fmla="*/ 12280736 w 116"/>
                <a:gd name="T1" fmla="*/ 7858042 h 115"/>
                <a:gd name="T2" fmla="*/ 12280736 w 116"/>
                <a:gd name="T3" fmla="*/ 7858042 h 115"/>
                <a:gd name="T4" fmla="*/ 12280736 w 116"/>
                <a:gd name="T5" fmla="*/ 2190087 h 115"/>
                <a:gd name="T6" fmla="*/ 12280736 w 116"/>
                <a:gd name="T7" fmla="*/ 2190087 h 115"/>
                <a:gd name="T8" fmla="*/ 12280736 w 116"/>
                <a:gd name="T9" fmla="*/ 2190087 h 115"/>
                <a:gd name="T10" fmla="*/ 10128743 w 116"/>
                <a:gd name="T11" fmla="*/ 7858042 h 115"/>
                <a:gd name="T12" fmla="*/ 7849722 w 116"/>
                <a:gd name="T13" fmla="*/ 14685286 h 115"/>
                <a:gd name="T14" fmla="*/ 6710034 w 116"/>
                <a:gd name="T15" fmla="*/ 14685286 h 115"/>
                <a:gd name="T16" fmla="*/ 4431369 w 116"/>
                <a:gd name="T17" fmla="*/ 7858042 h 115"/>
                <a:gd name="T18" fmla="*/ 4431369 w 116"/>
                <a:gd name="T19" fmla="*/ 7858042 h 115"/>
                <a:gd name="T20" fmla="*/ 2279020 w 116"/>
                <a:gd name="T21" fmla="*/ 2190087 h 115"/>
                <a:gd name="T22" fmla="*/ 2279020 w 116"/>
                <a:gd name="T23" fmla="*/ 2190087 h 115"/>
                <a:gd name="T24" fmla="*/ 2279020 w 116"/>
                <a:gd name="T25" fmla="*/ 2190087 h 115"/>
                <a:gd name="T26" fmla="*/ 2279020 w 116"/>
                <a:gd name="T27" fmla="*/ 7858042 h 115"/>
                <a:gd name="T28" fmla="*/ 2279020 w 116"/>
                <a:gd name="T29" fmla="*/ 14685286 h 115"/>
                <a:gd name="T30" fmla="*/ 0 w 116"/>
                <a:gd name="T31" fmla="*/ 14685286 h 115"/>
                <a:gd name="T32" fmla="*/ 1139332 w 116"/>
                <a:gd name="T33" fmla="*/ 0 h 115"/>
                <a:gd name="T34" fmla="*/ 3418353 w 116"/>
                <a:gd name="T35" fmla="*/ 0 h 115"/>
                <a:gd name="T36" fmla="*/ 5570702 w 116"/>
                <a:gd name="T37" fmla="*/ 6827244 h 115"/>
                <a:gd name="T38" fmla="*/ 5570702 w 116"/>
                <a:gd name="T39" fmla="*/ 6827244 h 115"/>
                <a:gd name="T40" fmla="*/ 6710034 w 116"/>
                <a:gd name="T41" fmla="*/ 12495558 h 115"/>
                <a:gd name="T42" fmla="*/ 6710034 w 116"/>
                <a:gd name="T43" fmla="*/ 12495558 h 115"/>
                <a:gd name="T44" fmla="*/ 6710034 w 116"/>
                <a:gd name="T45" fmla="*/ 12495558 h 115"/>
                <a:gd name="T46" fmla="*/ 8989055 w 116"/>
                <a:gd name="T47" fmla="*/ 6827244 h 115"/>
                <a:gd name="T48" fmla="*/ 11141403 w 116"/>
                <a:gd name="T49" fmla="*/ 0 h 115"/>
                <a:gd name="T50" fmla="*/ 13420424 w 116"/>
                <a:gd name="T51" fmla="*/ 0 h 115"/>
                <a:gd name="T52" fmla="*/ 14559756 w 116"/>
                <a:gd name="T53" fmla="*/ 14685286 h 115"/>
                <a:gd name="T54" fmla="*/ 12280736 w 116"/>
                <a:gd name="T55" fmla="*/ 14685286 h 115"/>
                <a:gd name="T56" fmla="*/ 12280736 w 116"/>
                <a:gd name="T57" fmla="*/ 7858042 h 11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6" h="115">
                  <a:moveTo>
                    <a:pt x="97" y="61"/>
                  </a:moveTo>
                  <a:lnTo>
                    <a:pt x="97" y="61"/>
                  </a:lnTo>
                  <a:lnTo>
                    <a:pt x="97" y="17"/>
                  </a:lnTo>
                  <a:lnTo>
                    <a:pt x="80" y="61"/>
                  </a:lnTo>
                  <a:lnTo>
                    <a:pt x="62" y="114"/>
                  </a:lnTo>
                  <a:lnTo>
                    <a:pt x="53" y="114"/>
                  </a:lnTo>
                  <a:lnTo>
                    <a:pt x="35" y="61"/>
                  </a:lnTo>
                  <a:lnTo>
                    <a:pt x="18" y="17"/>
                  </a:lnTo>
                  <a:lnTo>
                    <a:pt x="18" y="61"/>
                  </a:lnTo>
                  <a:lnTo>
                    <a:pt x="18" y="114"/>
                  </a:lnTo>
                  <a:lnTo>
                    <a:pt x="0" y="114"/>
                  </a:lnTo>
                  <a:lnTo>
                    <a:pt x="9" y="0"/>
                  </a:lnTo>
                  <a:lnTo>
                    <a:pt x="27" y="0"/>
                  </a:lnTo>
                  <a:lnTo>
                    <a:pt x="44" y="53"/>
                  </a:lnTo>
                  <a:lnTo>
                    <a:pt x="53" y="97"/>
                  </a:lnTo>
                  <a:lnTo>
                    <a:pt x="71" y="53"/>
                  </a:lnTo>
                  <a:lnTo>
                    <a:pt x="88" y="0"/>
                  </a:lnTo>
                  <a:lnTo>
                    <a:pt x="106" y="0"/>
                  </a:lnTo>
                  <a:lnTo>
                    <a:pt x="115" y="114"/>
                  </a:lnTo>
                  <a:lnTo>
                    <a:pt x="97" y="114"/>
                  </a:lnTo>
                  <a:lnTo>
                    <a:pt x="97" y="61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2" name="Cloud 81"/>
          <p:cNvSpPr/>
          <p:nvPr/>
        </p:nvSpPr>
        <p:spPr>
          <a:xfrm>
            <a:off x="5715334" y="115368"/>
            <a:ext cx="3257335" cy="828692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Docker Hub</a:t>
            </a:r>
            <a:endParaRPr lang="en-US" dirty="0"/>
          </a:p>
        </p:txBody>
      </p:sp>
      <p:pic>
        <p:nvPicPr>
          <p:cNvPr id="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733" y="331391"/>
            <a:ext cx="511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3689217" y="3089535"/>
            <a:ext cx="878464" cy="6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116580" y="3846540"/>
            <a:ext cx="3696773" cy="351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Engine</a:t>
            </a:r>
            <a:endParaRPr lang="nl-NL" dirty="0"/>
          </a:p>
        </p:txBody>
      </p:sp>
      <p:pic>
        <p:nvPicPr>
          <p:cNvPr id="92" name="Picture 4" descr="http://siliconangle.com/files/2013/09/homepage-docker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632" y="3876621"/>
            <a:ext cx="867382" cy="71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08" b="32411"/>
          <a:stretch/>
        </p:blipFill>
        <p:spPr bwMode="auto">
          <a:xfrm>
            <a:off x="6181559" y="3815689"/>
            <a:ext cx="873162" cy="64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758711" y="384353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6959580" y="365228"/>
            <a:ext cx="1335473" cy="96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695148" y="193729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693857" y="-95998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/>
          <p:cNvSpPr/>
          <p:nvPr/>
        </p:nvSpPr>
        <p:spPr>
          <a:xfrm>
            <a:off x="7178042" y="736787"/>
            <a:ext cx="826942" cy="210958"/>
          </a:xfrm>
          <a:prstGeom prst="rect">
            <a:avLst/>
          </a:prstGeom>
          <a:solidFill>
            <a:schemeClr val="tx2">
              <a:lumMod val="75000"/>
            </a:schemeClr>
          </a:solidFill>
          <a:scene3d>
            <a:camera prst="perspectiveContrastingLeftFacing"/>
            <a:lightRig rig="threePt" dir="t"/>
          </a:scene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Application A</a:t>
            </a:r>
            <a:endParaRPr lang="nl-NL" sz="800" dirty="0"/>
          </a:p>
        </p:txBody>
      </p:sp>
      <p:pic>
        <p:nvPicPr>
          <p:cNvPr id="8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114" y="933134"/>
            <a:ext cx="221509" cy="26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7" name="Group 102"/>
          <p:cNvGrpSpPr>
            <a:grpSpLocks noChangeAspect="1"/>
          </p:cNvGrpSpPr>
          <p:nvPr/>
        </p:nvGrpSpPr>
        <p:grpSpPr bwMode="auto">
          <a:xfrm>
            <a:off x="7476490" y="736109"/>
            <a:ext cx="172344" cy="352852"/>
            <a:chOff x="4686300" y="1439863"/>
            <a:chExt cx="1577975" cy="2936875"/>
          </a:xfrm>
        </p:grpSpPr>
        <p:sp>
          <p:nvSpPr>
            <p:cNvPr id="88" name="Freeform 1"/>
            <p:cNvSpPr>
              <a:spLocks noChangeArrowheads="1"/>
            </p:cNvSpPr>
            <p:nvPr/>
          </p:nvSpPr>
          <p:spPr bwMode="gray">
            <a:xfrm>
              <a:off x="5211763" y="1439863"/>
              <a:ext cx="519112" cy="1103312"/>
            </a:xfrm>
            <a:custGeom>
              <a:avLst/>
              <a:gdLst>
                <a:gd name="T0" fmla="*/ 168683281 w 1440"/>
                <a:gd name="T1" fmla="*/ 0 h 3065"/>
                <a:gd name="T2" fmla="*/ 179079581 w 1440"/>
                <a:gd name="T3" fmla="*/ 16067678 h 3065"/>
                <a:gd name="T4" fmla="*/ 184797744 w 1440"/>
                <a:gd name="T5" fmla="*/ 33172434 h 3065"/>
                <a:gd name="T6" fmla="*/ 187007214 w 1440"/>
                <a:gd name="T7" fmla="*/ 51443137 h 3065"/>
                <a:gd name="T8" fmla="*/ 185967548 w 1440"/>
                <a:gd name="T9" fmla="*/ 69843429 h 3065"/>
                <a:gd name="T10" fmla="*/ 183628300 w 1440"/>
                <a:gd name="T11" fmla="*/ 80079933 h 3065"/>
                <a:gd name="T12" fmla="*/ 176740332 w 1440"/>
                <a:gd name="T13" fmla="*/ 99516943 h 3065"/>
                <a:gd name="T14" fmla="*/ 160625870 w 1440"/>
                <a:gd name="T15" fmla="*/ 125821484 h 3065"/>
                <a:gd name="T16" fmla="*/ 148020100 w 1440"/>
                <a:gd name="T17" fmla="*/ 143055470 h 3065"/>
                <a:gd name="T18" fmla="*/ 125018031 w 1440"/>
                <a:gd name="T19" fmla="*/ 165861451 h 3065"/>
                <a:gd name="T20" fmla="*/ 99806492 w 1440"/>
                <a:gd name="T21" fmla="*/ 187630715 h 3065"/>
                <a:gd name="T22" fmla="*/ 71216038 w 1440"/>
                <a:gd name="T23" fmla="*/ 213935617 h 3065"/>
                <a:gd name="T24" fmla="*/ 52892105 w 1440"/>
                <a:gd name="T25" fmla="*/ 235704880 h 3065"/>
                <a:gd name="T26" fmla="*/ 47044165 w 1440"/>
                <a:gd name="T27" fmla="*/ 243738719 h 3065"/>
                <a:gd name="T28" fmla="*/ 41326002 w 1440"/>
                <a:gd name="T29" fmla="*/ 258510861 h 3065"/>
                <a:gd name="T30" fmla="*/ 37947087 w 1440"/>
                <a:gd name="T31" fmla="*/ 273412233 h 3065"/>
                <a:gd name="T32" fmla="*/ 37947087 w 1440"/>
                <a:gd name="T33" fmla="*/ 289480271 h 3065"/>
                <a:gd name="T34" fmla="*/ 41326002 w 1440"/>
                <a:gd name="T35" fmla="*/ 305418360 h 3065"/>
                <a:gd name="T36" fmla="*/ 47044165 w 1440"/>
                <a:gd name="T37" fmla="*/ 316951120 h 3065"/>
                <a:gd name="T38" fmla="*/ 67707346 w 1440"/>
                <a:gd name="T39" fmla="*/ 351289501 h 3065"/>
                <a:gd name="T40" fmla="*/ 89539971 w 1440"/>
                <a:gd name="T41" fmla="*/ 385498653 h 3065"/>
                <a:gd name="T42" fmla="*/ 96297439 w 1440"/>
                <a:gd name="T43" fmla="*/ 397031053 h 3065"/>
                <a:gd name="T44" fmla="*/ 48213608 w 1440"/>
                <a:gd name="T45" fmla="*/ 351289501 h 3065"/>
                <a:gd name="T46" fmla="*/ 35607839 w 1440"/>
                <a:gd name="T47" fmla="*/ 337554077 h 3065"/>
                <a:gd name="T48" fmla="*/ 14945018 w 1440"/>
                <a:gd name="T49" fmla="*/ 310083228 h 3065"/>
                <a:gd name="T50" fmla="*/ 6887607 w 1440"/>
                <a:gd name="T51" fmla="*/ 295181856 h 3065"/>
                <a:gd name="T52" fmla="*/ 0 w 1440"/>
                <a:gd name="T53" fmla="*/ 271079979 h 3065"/>
                <a:gd name="T54" fmla="*/ 1169444 w 1440"/>
                <a:gd name="T55" fmla="*/ 252809276 h 3065"/>
                <a:gd name="T56" fmla="*/ 2339248 w 1440"/>
                <a:gd name="T57" fmla="*/ 247107691 h 3065"/>
                <a:gd name="T58" fmla="*/ 13775214 w 1440"/>
                <a:gd name="T59" fmla="*/ 225338427 h 3065"/>
                <a:gd name="T60" fmla="*/ 31059480 w 1440"/>
                <a:gd name="T61" fmla="*/ 205901417 h 3065"/>
                <a:gd name="T62" fmla="*/ 42495806 w 1440"/>
                <a:gd name="T63" fmla="*/ 194498607 h 3065"/>
                <a:gd name="T64" fmla="*/ 82652003 w 1440"/>
                <a:gd name="T65" fmla="*/ 162492480 h 3065"/>
                <a:gd name="T66" fmla="*/ 121639117 w 1440"/>
                <a:gd name="T67" fmla="*/ 130486352 h 3065"/>
                <a:gd name="T68" fmla="*/ 133075082 w 1440"/>
                <a:gd name="T69" fmla="*/ 117787645 h 3065"/>
                <a:gd name="T70" fmla="*/ 156077512 w 1440"/>
                <a:gd name="T71" fmla="*/ 89280079 h 3065"/>
                <a:gd name="T72" fmla="*/ 164134563 w 1440"/>
                <a:gd name="T73" fmla="*/ 72046094 h 3065"/>
                <a:gd name="T74" fmla="*/ 169852725 w 1440"/>
                <a:gd name="T75" fmla="*/ 53775391 h 3065"/>
                <a:gd name="T76" fmla="*/ 172191974 w 1440"/>
                <a:gd name="T77" fmla="*/ 41206273 h 3065"/>
                <a:gd name="T78" fmla="*/ 171022530 w 1440"/>
                <a:gd name="T79" fmla="*/ 13735424 h 306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440" h="3065">
                  <a:moveTo>
                    <a:pt x="1298" y="0"/>
                  </a:moveTo>
                  <a:lnTo>
                    <a:pt x="1298" y="0"/>
                  </a:lnTo>
                  <a:lnTo>
                    <a:pt x="1342" y="53"/>
                  </a:lnTo>
                  <a:lnTo>
                    <a:pt x="1378" y="124"/>
                  </a:lnTo>
                  <a:lnTo>
                    <a:pt x="1404" y="185"/>
                  </a:lnTo>
                  <a:lnTo>
                    <a:pt x="1422" y="256"/>
                  </a:lnTo>
                  <a:lnTo>
                    <a:pt x="1439" y="327"/>
                  </a:lnTo>
                  <a:lnTo>
                    <a:pt x="1439" y="397"/>
                  </a:lnTo>
                  <a:lnTo>
                    <a:pt x="1439" y="468"/>
                  </a:lnTo>
                  <a:lnTo>
                    <a:pt x="1431" y="539"/>
                  </a:lnTo>
                  <a:lnTo>
                    <a:pt x="1413" y="618"/>
                  </a:lnTo>
                  <a:lnTo>
                    <a:pt x="1386" y="697"/>
                  </a:lnTo>
                  <a:lnTo>
                    <a:pt x="1360" y="768"/>
                  </a:lnTo>
                  <a:lnTo>
                    <a:pt x="1316" y="839"/>
                  </a:lnTo>
                  <a:lnTo>
                    <a:pt x="1236" y="971"/>
                  </a:lnTo>
                  <a:lnTo>
                    <a:pt x="1139" y="1104"/>
                  </a:lnTo>
                  <a:lnTo>
                    <a:pt x="1051" y="1192"/>
                  </a:lnTo>
                  <a:lnTo>
                    <a:pt x="962" y="1280"/>
                  </a:lnTo>
                  <a:lnTo>
                    <a:pt x="768" y="1448"/>
                  </a:lnTo>
                  <a:lnTo>
                    <a:pt x="654" y="1545"/>
                  </a:lnTo>
                  <a:lnTo>
                    <a:pt x="548" y="1651"/>
                  </a:lnTo>
                  <a:lnTo>
                    <a:pt x="442" y="1757"/>
                  </a:lnTo>
                  <a:lnTo>
                    <a:pt x="407" y="1819"/>
                  </a:lnTo>
                  <a:lnTo>
                    <a:pt x="362" y="1881"/>
                  </a:lnTo>
                  <a:lnTo>
                    <a:pt x="336" y="1934"/>
                  </a:lnTo>
                  <a:lnTo>
                    <a:pt x="318" y="1995"/>
                  </a:lnTo>
                  <a:lnTo>
                    <a:pt x="301" y="2057"/>
                  </a:lnTo>
                  <a:lnTo>
                    <a:pt x="292" y="2110"/>
                  </a:lnTo>
                  <a:lnTo>
                    <a:pt x="292" y="2172"/>
                  </a:lnTo>
                  <a:lnTo>
                    <a:pt x="292" y="2234"/>
                  </a:lnTo>
                  <a:lnTo>
                    <a:pt x="301" y="2296"/>
                  </a:lnTo>
                  <a:lnTo>
                    <a:pt x="318" y="2357"/>
                  </a:lnTo>
                  <a:lnTo>
                    <a:pt x="362" y="2446"/>
                  </a:lnTo>
                  <a:lnTo>
                    <a:pt x="407" y="2543"/>
                  </a:lnTo>
                  <a:lnTo>
                    <a:pt x="521" y="2711"/>
                  </a:lnTo>
                  <a:lnTo>
                    <a:pt x="636" y="2887"/>
                  </a:lnTo>
                  <a:lnTo>
                    <a:pt x="689" y="2975"/>
                  </a:lnTo>
                  <a:lnTo>
                    <a:pt x="741" y="3064"/>
                  </a:lnTo>
                  <a:lnTo>
                    <a:pt x="548" y="2887"/>
                  </a:lnTo>
                  <a:lnTo>
                    <a:pt x="371" y="2711"/>
                  </a:lnTo>
                  <a:lnTo>
                    <a:pt x="274" y="2605"/>
                  </a:lnTo>
                  <a:lnTo>
                    <a:pt x="194" y="2507"/>
                  </a:lnTo>
                  <a:lnTo>
                    <a:pt x="115" y="2393"/>
                  </a:lnTo>
                  <a:lnTo>
                    <a:pt x="53" y="2278"/>
                  </a:lnTo>
                  <a:lnTo>
                    <a:pt x="18" y="2190"/>
                  </a:lnTo>
                  <a:lnTo>
                    <a:pt x="0" y="2092"/>
                  </a:lnTo>
                  <a:lnTo>
                    <a:pt x="0" y="1995"/>
                  </a:lnTo>
                  <a:lnTo>
                    <a:pt x="9" y="1951"/>
                  </a:lnTo>
                  <a:lnTo>
                    <a:pt x="18" y="1907"/>
                  </a:lnTo>
                  <a:lnTo>
                    <a:pt x="53" y="1819"/>
                  </a:lnTo>
                  <a:lnTo>
                    <a:pt x="106" y="1739"/>
                  </a:lnTo>
                  <a:lnTo>
                    <a:pt x="168" y="1660"/>
                  </a:lnTo>
                  <a:lnTo>
                    <a:pt x="239" y="1589"/>
                  </a:lnTo>
                  <a:lnTo>
                    <a:pt x="327" y="1501"/>
                  </a:lnTo>
                  <a:lnTo>
                    <a:pt x="424" y="1413"/>
                  </a:lnTo>
                  <a:lnTo>
                    <a:pt x="636" y="1254"/>
                  </a:lnTo>
                  <a:lnTo>
                    <a:pt x="839" y="1086"/>
                  </a:lnTo>
                  <a:lnTo>
                    <a:pt x="936" y="1007"/>
                  </a:lnTo>
                  <a:lnTo>
                    <a:pt x="1024" y="909"/>
                  </a:lnTo>
                  <a:lnTo>
                    <a:pt x="1121" y="803"/>
                  </a:lnTo>
                  <a:lnTo>
                    <a:pt x="1201" y="689"/>
                  </a:lnTo>
                  <a:lnTo>
                    <a:pt x="1236" y="618"/>
                  </a:lnTo>
                  <a:lnTo>
                    <a:pt x="1263" y="556"/>
                  </a:lnTo>
                  <a:lnTo>
                    <a:pt x="1289" y="486"/>
                  </a:lnTo>
                  <a:lnTo>
                    <a:pt x="1307" y="415"/>
                  </a:lnTo>
                  <a:lnTo>
                    <a:pt x="1325" y="318"/>
                  </a:lnTo>
                  <a:lnTo>
                    <a:pt x="1325" y="212"/>
                  </a:lnTo>
                  <a:lnTo>
                    <a:pt x="1316" y="106"/>
                  </a:lnTo>
                  <a:lnTo>
                    <a:pt x="1298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Freeform 2"/>
            <p:cNvSpPr>
              <a:spLocks noChangeArrowheads="1"/>
            </p:cNvSpPr>
            <p:nvPr/>
          </p:nvSpPr>
          <p:spPr bwMode="gray">
            <a:xfrm>
              <a:off x="5478463" y="1849438"/>
              <a:ext cx="446087" cy="763587"/>
            </a:xfrm>
            <a:custGeom>
              <a:avLst/>
              <a:gdLst>
                <a:gd name="T0" fmla="*/ 45962095 w 1238"/>
                <a:gd name="T1" fmla="*/ 53838646 h 2120"/>
                <a:gd name="T2" fmla="*/ 72319062 w 1238"/>
                <a:gd name="T3" fmla="*/ 36584101 h 2120"/>
                <a:gd name="T4" fmla="*/ 101013122 w 1238"/>
                <a:gd name="T5" fmla="*/ 21795006 h 2120"/>
                <a:gd name="T6" fmla="*/ 160608255 w 1238"/>
                <a:gd name="T7" fmla="*/ 0 h 2120"/>
                <a:gd name="T8" fmla="*/ 112438787 w 1238"/>
                <a:gd name="T9" fmla="*/ 30875928 h 2120"/>
                <a:gd name="T10" fmla="*/ 78032075 w 1238"/>
                <a:gd name="T11" fmla="*/ 56173710 h 2120"/>
                <a:gd name="T12" fmla="*/ 67774956 w 1238"/>
                <a:gd name="T13" fmla="*/ 66422344 h 2120"/>
                <a:gd name="T14" fmla="*/ 52843653 w 1238"/>
                <a:gd name="T15" fmla="*/ 81341465 h 2120"/>
                <a:gd name="T16" fmla="*/ 43625002 w 1238"/>
                <a:gd name="T17" fmla="*/ 100801408 h 2120"/>
                <a:gd name="T18" fmla="*/ 41288271 w 1238"/>
                <a:gd name="T19" fmla="*/ 108844644 h 2120"/>
                <a:gd name="T20" fmla="*/ 42456817 w 1238"/>
                <a:gd name="T21" fmla="*/ 123634100 h 2120"/>
                <a:gd name="T22" fmla="*/ 45962095 w 1238"/>
                <a:gd name="T23" fmla="*/ 131677337 h 2120"/>
                <a:gd name="T24" fmla="*/ 59724852 w 1238"/>
                <a:gd name="T25" fmla="*/ 154640054 h 2120"/>
                <a:gd name="T26" fmla="*/ 74656155 w 1238"/>
                <a:gd name="T27" fmla="*/ 177472746 h 2120"/>
                <a:gd name="T28" fmla="*/ 78032075 w 1238"/>
                <a:gd name="T29" fmla="*/ 183310585 h 2120"/>
                <a:gd name="T30" fmla="*/ 82705899 w 1238"/>
                <a:gd name="T31" fmla="*/ 199267392 h 2120"/>
                <a:gd name="T32" fmla="*/ 80369167 w 1238"/>
                <a:gd name="T33" fmla="*/ 216521937 h 2120"/>
                <a:gd name="T34" fmla="*/ 78032075 w 1238"/>
                <a:gd name="T35" fmla="*/ 222230110 h 2120"/>
                <a:gd name="T36" fmla="*/ 69981970 w 1238"/>
                <a:gd name="T37" fmla="*/ 237149232 h 2120"/>
                <a:gd name="T38" fmla="*/ 58556305 w 1238"/>
                <a:gd name="T39" fmla="*/ 249732929 h 2120"/>
                <a:gd name="T40" fmla="*/ 31031152 w 1238"/>
                <a:gd name="T41" fmla="*/ 270360224 h 2120"/>
                <a:gd name="T42" fmla="*/ 27525514 w 1238"/>
                <a:gd name="T43" fmla="*/ 273733333 h 2120"/>
                <a:gd name="T44" fmla="*/ 24149594 w 1238"/>
                <a:gd name="T45" fmla="*/ 274901045 h 2120"/>
                <a:gd name="T46" fmla="*/ 33367884 w 1238"/>
                <a:gd name="T47" fmla="*/ 265690097 h 2120"/>
                <a:gd name="T48" fmla="*/ 42456817 w 1238"/>
                <a:gd name="T49" fmla="*/ 248565578 h 2120"/>
                <a:gd name="T50" fmla="*/ 45962095 w 1238"/>
                <a:gd name="T51" fmla="*/ 235981520 h 2120"/>
                <a:gd name="T52" fmla="*/ 45962095 w 1238"/>
                <a:gd name="T53" fmla="*/ 230273347 h 2120"/>
                <a:gd name="T54" fmla="*/ 41288271 w 1238"/>
                <a:gd name="T55" fmla="*/ 211851450 h 2120"/>
                <a:gd name="T56" fmla="*/ 29862606 w 1238"/>
                <a:gd name="T57" fmla="*/ 195894643 h 2120"/>
                <a:gd name="T58" fmla="*/ 17268395 w 1238"/>
                <a:gd name="T59" fmla="*/ 179807810 h 2120"/>
                <a:gd name="T60" fmla="*/ 8049744 w 1238"/>
                <a:gd name="T61" fmla="*/ 161515579 h 2120"/>
                <a:gd name="T62" fmla="*/ 1168546 w 1238"/>
                <a:gd name="T63" fmla="*/ 140888285 h 2120"/>
                <a:gd name="T64" fmla="*/ 1168546 w 1238"/>
                <a:gd name="T65" fmla="*/ 120260990 h 2120"/>
                <a:gd name="T66" fmla="*/ 2337092 w 1238"/>
                <a:gd name="T67" fmla="*/ 110012356 h 2120"/>
                <a:gd name="T68" fmla="*/ 10386837 w 1238"/>
                <a:gd name="T69" fmla="*/ 91590460 h 2120"/>
                <a:gd name="T70" fmla="*/ 22981047 w 1238"/>
                <a:gd name="T71" fmla="*/ 74465941 h 2120"/>
                <a:gd name="T72" fmla="*/ 37912350 w 1238"/>
                <a:gd name="T73" fmla="*/ 59546819 h 212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38" h="2120">
                  <a:moveTo>
                    <a:pt x="354" y="415"/>
                  </a:moveTo>
                  <a:lnTo>
                    <a:pt x="354" y="415"/>
                  </a:lnTo>
                  <a:lnTo>
                    <a:pt x="451" y="344"/>
                  </a:lnTo>
                  <a:lnTo>
                    <a:pt x="557" y="282"/>
                  </a:lnTo>
                  <a:lnTo>
                    <a:pt x="672" y="221"/>
                  </a:lnTo>
                  <a:lnTo>
                    <a:pt x="778" y="168"/>
                  </a:lnTo>
                  <a:lnTo>
                    <a:pt x="1008" y="79"/>
                  </a:lnTo>
                  <a:lnTo>
                    <a:pt x="1237" y="0"/>
                  </a:lnTo>
                  <a:lnTo>
                    <a:pt x="866" y="238"/>
                  </a:lnTo>
                  <a:lnTo>
                    <a:pt x="690" y="371"/>
                  </a:lnTo>
                  <a:lnTo>
                    <a:pt x="601" y="433"/>
                  </a:lnTo>
                  <a:lnTo>
                    <a:pt x="522" y="512"/>
                  </a:lnTo>
                  <a:lnTo>
                    <a:pt x="460" y="565"/>
                  </a:lnTo>
                  <a:lnTo>
                    <a:pt x="407" y="627"/>
                  </a:lnTo>
                  <a:lnTo>
                    <a:pt x="363" y="697"/>
                  </a:lnTo>
                  <a:lnTo>
                    <a:pt x="336" y="777"/>
                  </a:lnTo>
                  <a:lnTo>
                    <a:pt x="318" y="839"/>
                  </a:lnTo>
                  <a:lnTo>
                    <a:pt x="318" y="892"/>
                  </a:lnTo>
                  <a:lnTo>
                    <a:pt x="327" y="953"/>
                  </a:lnTo>
                  <a:lnTo>
                    <a:pt x="354" y="1015"/>
                  </a:lnTo>
                  <a:lnTo>
                    <a:pt x="398" y="1104"/>
                  </a:lnTo>
                  <a:lnTo>
                    <a:pt x="460" y="1192"/>
                  </a:lnTo>
                  <a:lnTo>
                    <a:pt x="522" y="1280"/>
                  </a:lnTo>
                  <a:lnTo>
                    <a:pt x="575" y="1368"/>
                  </a:lnTo>
                  <a:lnTo>
                    <a:pt x="601" y="1413"/>
                  </a:lnTo>
                  <a:lnTo>
                    <a:pt x="619" y="1448"/>
                  </a:lnTo>
                  <a:lnTo>
                    <a:pt x="637" y="1536"/>
                  </a:lnTo>
                  <a:lnTo>
                    <a:pt x="628" y="1624"/>
                  </a:lnTo>
                  <a:lnTo>
                    <a:pt x="619" y="1669"/>
                  </a:lnTo>
                  <a:lnTo>
                    <a:pt x="601" y="1713"/>
                  </a:lnTo>
                  <a:lnTo>
                    <a:pt x="575" y="1775"/>
                  </a:lnTo>
                  <a:lnTo>
                    <a:pt x="539" y="1828"/>
                  </a:lnTo>
                  <a:lnTo>
                    <a:pt x="495" y="1881"/>
                  </a:lnTo>
                  <a:lnTo>
                    <a:pt x="451" y="1925"/>
                  </a:lnTo>
                  <a:lnTo>
                    <a:pt x="354" y="2013"/>
                  </a:lnTo>
                  <a:lnTo>
                    <a:pt x="239" y="2084"/>
                  </a:lnTo>
                  <a:lnTo>
                    <a:pt x="212" y="2110"/>
                  </a:lnTo>
                  <a:lnTo>
                    <a:pt x="204" y="2119"/>
                  </a:lnTo>
                  <a:lnTo>
                    <a:pt x="186" y="2119"/>
                  </a:lnTo>
                  <a:lnTo>
                    <a:pt x="257" y="2048"/>
                  </a:lnTo>
                  <a:lnTo>
                    <a:pt x="310" y="1969"/>
                  </a:lnTo>
                  <a:lnTo>
                    <a:pt x="327" y="1916"/>
                  </a:lnTo>
                  <a:lnTo>
                    <a:pt x="345" y="1872"/>
                  </a:lnTo>
                  <a:lnTo>
                    <a:pt x="354" y="1819"/>
                  </a:lnTo>
                  <a:lnTo>
                    <a:pt x="354" y="1775"/>
                  </a:lnTo>
                  <a:lnTo>
                    <a:pt x="345" y="1695"/>
                  </a:lnTo>
                  <a:lnTo>
                    <a:pt x="318" y="1633"/>
                  </a:lnTo>
                  <a:lnTo>
                    <a:pt x="274" y="1572"/>
                  </a:lnTo>
                  <a:lnTo>
                    <a:pt x="230" y="1510"/>
                  </a:lnTo>
                  <a:lnTo>
                    <a:pt x="133" y="1386"/>
                  </a:lnTo>
                  <a:lnTo>
                    <a:pt x="98" y="1315"/>
                  </a:lnTo>
                  <a:lnTo>
                    <a:pt x="62" y="1245"/>
                  </a:lnTo>
                  <a:lnTo>
                    <a:pt x="36" y="1165"/>
                  </a:lnTo>
                  <a:lnTo>
                    <a:pt x="9" y="1086"/>
                  </a:lnTo>
                  <a:lnTo>
                    <a:pt x="0" y="1006"/>
                  </a:lnTo>
                  <a:lnTo>
                    <a:pt x="9" y="927"/>
                  </a:lnTo>
                  <a:lnTo>
                    <a:pt x="18" y="848"/>
                  </a:lnTo>
                  <a:lnTo>
                    <a:pt x="45" y="777"/>
                  </a:lnTo>
                  <a:lnTo>
                    <a:pt x="80" y="706"/>
                  </a:lnTo>
                  <a:lnTo>
                    <a:pt x="124" y="636"/>
                  </a:lnTo>
                  <a:lnTo>
                    <a:pt x="177" y="574"/>
                  </a:lnTo>
                  <a:lnTo>
                    <a:pt x="230" y="512"/>
                  </a:lnTo>
                  <a:lnTo>
                    <a:pt x="292" y="459"/>
                  </a:lnTo>
                  <a:lnTo>
                    <a:pt x="354" y="415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Freeform 3"/>
            <p:cNvSpPr>
              <a:spLocks noChangeArrowheads="1"/>
            </p:cNvSpPr>
            <p:nvPr/>
          </p:nvSpPr>
          <p:spPr bwMode="gray">
            <a:xfrm>
              <a:off x="5897563" y="2530475"/>
              <a:ext cx="322262" cy="393700"/>
            </a:xfrm>
            <a:custGeom>
              <a:avLst/>
              <a:gdLst>
                <a:gd name="T0" fmla="*/ 16018551 w 893"/>
                <a:gd name="T1" fmla="*/ 12539435 h 1095"/>
                <a:gd name="T2" fmla="*/ 29953044 w 893"/>
                <a:gd name="T3" fmla="*/ 3490447 h 1095"/>
                <a:gd name="T4" fmla="*/ 45971595 w 893"/>
                <a:gd name="T5" fmla="*/ 0 h 1095"/>
                <a:gd name="T6" fmla="*/ 54045827 w 893"/>
                <a:gd name="T7" fmla="*/ 0 h 1095"/>
                <a:gd name="T8" fmla="*/ 67850406 w 893"/>
                <a:gd name="T9" fmla="*/ 0 h 1095"/>
                <a:gd name="T10" fmla="*/ 81654984 w 893"/>
                <a:gd name="T11" fmla="*/ 4653929 h 1095"/>
                <a:gd name="T12" fmla="*/ 94287438 w 893"/>
                <a:gd name="T13" fmla="*/ 10341546 h 1095"/>
                <a:gd name="T14" fmla="*/ 100147698 w 893"/>
                <a:gd name="T15" fmla="*/ 14866040 h 1095"/>
                <a:gd name="T16" fmla="*/ 107050168 w 893"/>
                <a:gd name="T17" fmla="*/ 24044463 h 1095"/>
                <a:gd name="T18" fmla="*/ 112780152 w 893"/>
                <a:gd name="T19" fmla="*/ 34256934 h 1095"/>
                <a:gd name="T20" fmla="*/ 114994124 w 893"/>
                <a:gd name="T21" fmla="*/ 45761962 h 1095"/>
                <a:gd name="T22" fmla="*/ 114994124 w 893"/>
                <a:gd name="T23" fmla="*/ 57137915 h 1095"/>
                <a:gd name="T24" fmla="*/ 113952276 w 893"/>
                <a:gd name="T25" fmla="*/ 63989373 h 1095"/>
                <a:gd name="T26" fmla="*/ 109264140 w 893"/>
                <a:gd name="T27" fmla="*/ 76528808 h 1095"/>
                <a:gd name="T28" fmla="*/ 96631686 w 893"/>
                <a:gd name="T29" fmla="*/ 92429255 h 1095"/>
                <a:gd name="T30" fmla="*/ 86343481 w 893"/>
                <a:gd name="T31" fmla="*/ 102770801 h 1095"/>
                <a:gd name="T32" fmla="*/ 66678281 w 893"/>
                <a:gd name="T33" fmla="*/ 115310236 h 1095"/>
                <a:gd name="T34" fmla="*/ 44799470 w 893"/>
                <a:gd name="T35" fmla="*/ 126686188 h 1095"/>
                <a:gd name="T36" fmla="*/ 0 w 893"/>
                <a:gd name="T37" fmla="*/ 141422793 h 1095"/>
                <a:gd name="T38" fmla="*/ 5730345 w 893"/>
                <a:gd name="T39" fmla="*/ 136898299 h 1095"/>
                <a:gd name="T40" fmla="*/ 23050935 w 893"/>
                <a:gd name="T41" fmla="*/ 126686188 h 1095"/>
                <a:gd name="T42" fmla="*/ 55217952 w 893"/>
                <a:gd name="T43" fmla="*/ 102770801 h 1095"/>
                <a:gd name="T44" fmla="*/ 70194654 w 893"/>
                <a:gd name="T45" fmla="*/ 89067884 h 1095"/>
                <a:gd name="T46" fmla="*/ 77096763 w 893"/>
                <a:gd name="T47" fmla="*/ 78855413 h 1095"/>
                <a:gd name="T48" fmla="*/ 83999232 w 893"/>
                <a:gd name="T49" fmla="*/ 61662409 h 1095"/>
                <a:gd name="T50" fmla="*/ 86343481 w 893"/>
                <a:gd name="T51" fmla="*/ 49122974 h 1095"/>
                <a:gd name="T52" fmla="*/ 85171357 w 893"/>
                <a:gd name="T53" fmla="*/ 43435357 h 1095"/>
                <a:gd name="T54" fmla="*/ 79441011 w 893"/>
                <a:gd name="T55" fmla="*/ 29732440 h 1095"/>
                <a:gd name="T56" fmla="*/ 70194654 w 893"/>
                <a:gd name="T57" fmla="*/ 18356487 h 1095"/>
                <a:gd name="T58" fmla="*/ 57562200 w 893"/>
                <a:gd name="T59" fmla="*/ 11505029 h 1095"/>
                <a:gd name="T60" fmla="*/ 42585498 w 893"/>
                <a:gd name="T61" fmla="*/ 8014941 h 1095"/>
                <a:gd name="T62" fmla="*/ 36855513 w 893"/>
                <a:gd name="T63" fmla="*/ 8014941 h 1095"/>
                <a:gd name="T64" fmla="*/ 16018551 w 893"/>
                <a:gd name="T65" fmla="*/ 12539435 h 10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893" h="1095">
                  <a:moveTo>
                    <a:pt x="123" y="97"/>
                  </a:moveTo>
                  <a:lnTo>
                    <a:pt x="123" y="97"/>
                  </a:lnTo>
                  <a:lnTo>
                    <a:pt x="177" y="53"/>
                  </a:lnTo>
                  <a:lnTo>
                    <a:pt x="230" y="27"/>
                  </a:lnTo>
                  <a:lnTo>
                    <a:pt x="291" y="9"/>
                  </a:lnTo>
                  <a:lnTo>
                    <a:pt x="353" y="0"/>
                  </a:lnTo>
                  <a:lnTo>
                    <a:pt x="415" y="0"/>
                  </a:lnTo>
                  <a:lnTo>
                    <a:pt x="468" y="0"/>
                  </a:lnTo>
                  <a:lnTo>
                    <a:pt x="521" y="0"/>
                  </a:lnTo>
                  <a:lnTo>
                    <a:pt x="574" y="18"/>
                  </a:lnTo>
                  <a:lnTo>
                    <a:pt x="627" y="36"/>
                  </a:lnTo>
                  <a:lnTo>
                    <a:pt x="671" y="53"/>
                  </a:lnTo>
                  <a:lnTo>
                    <a:pt x="724" y="80"/>
                  </a:lnTo>
                  <a:lnTo>
                    <a:pt x="769" y="115"/>
                  </a:lnTo>
                  <a:lnTo>
                    <a:pt x="795" y="150"/>
                  </a:lnTo>
                  <a:lnTo>
                    <a:pt x="822" y="186"/>
                  </a:lnTo>
                  <a:lnTo>
                    <a:pt x="848" y="221"/>
                  </a:lnTo>
                  <a:lnTo>
                    <a:pt x="866" y="265"/>
                  </a:lnTo>
                  <a:lnTo>
                    <a:pt x="883" y="309"/>
                  </a:lnTo>
                  <a:lnTo>
                    <a:pt x="883" y="354"/>
                  </a:lnTo>
                  <a:lnTo>
                    <a:pt x="892" y="398"/>
                  </a:lnTo>
                  <a:lnTo>
                    <a:pt x="883" y="442"/>
                  </a:lnTo>
                  <a:lnTo>
                    <a:pt x="875" y="495"/>
                  </a:lnTo>
                  <a:lnTo>
                    <a:pt x="857" y="548"/>
                  </a:lnTo>
                  <a:lnTo>
                    <a:pt x="839" y="592"/>
                  </a:lnTo>
                  <a:lnTo>
                    <a:pt x="804" y="636"/>
                  </a:lnTo>
                  <a:lnTo>
                    <a:pt x="742" y="715"/>
                  </a:lnTo>
                  <a:lnTo>
                    <a:pt x="663" y="795"/>
                  </a:lnTo>
                  <a:lnTo>
                    <a:pt x="592" y="848"/>
                  </a:lnTo>
                  <a:lnTo>
                    <a:pt x="512" y="892"/>
                  </a:lnTo>
                  <a:lnTo>
                    <a:pt x="433" y="936"/>
                  </a:lnTo>
                  <a:lnTo>
                    <a:pt x="344" y="980"/>
                  </a:lnTo>
                  <a:lnTo>
                    <a:pt x="177" y="1042"/>
                  </a:lnTo>
                  <a:lnTo>
                    <a:pt x="0" y="1094"/>
                  </a:lnTo>
                  <a:lnTo>
                    <a:pt x="44" y="1059"/>
                  </a:lnTo>
                  <a:lnTo>
                    <a:pt x="177" y="980"/>
                  </a:lnTo>
                  <a:lnTo>
                    <a:pt x="309" y="892"/>
                  </a:lnTo>
                  <a:lnTo>
                    <a:pt x="424" y="795"/>
                  </a:lnTo>
                  <a:lnTo>
                    <a:pt x="486" y="742"/>
                  </a:lnTo>
                  <a:lnTo>
                    <a:pt x="539" y="689"/>
                  </a:lnTo>
                  <a:lnTo>
                    <a:pt x="592" y="610"/>
                  </a:lnTo>
                  <a:lnTo>
                    <a:pt x="636" y="521"/>
                  </a:lnTo>
                  <a:lnTo>
                    <a:pt x="645" y="477"/>
                  </a:lnTo>
                  <a:lnTo>
                    <a:pt x="654" y="424"/>
                  </a:lnTo>
                  <a:lnTo>
                    <a:pt x="663" y="380"/>
                  </a:lnTo>
                  <a:lnTo>
                    <a:pt x="654" y="336"/>
                  </a:lnTo>
                  <a:lnTo>
                    <a:pt x="636" y="274"/>
                  </a:lnTo>
                  <a:lnTo>
                    <a:pt x="610" y="230"/>
                  </a:lnTo>
                  <a:lnTo>
                    <a:pt x="574" y="186"/>
                  </a:lnTo>
                  <a:lnTo>
                    <a:pt x="539" y="142"/>
                  </a:lnTo>
                  <a:lnTo>
                    <a:pt x="495" y="115"/>
                  </a:lnTo>
                  <a:lnTo>
                    <a:pt x="442" y="89"/>
                  </a:lnTo>
                  <a:lnTo>
                    <a:pt x="389" y="71"/>
                  </a:lnTo>
                  <a:lnTo>
                    <a:pt x="327" y="62"/>
                  </a:lnTo>
                  <a:lnTo>
                    <a:pt x="283" y="62"/>
                  </a:lnTo>
                  <a:lnTo>
                    <a:pt x="230" y="71"/>
                  </a:lnTo>
                  <a:lnTo>
                    <a:pt x="123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Freeform 4"/>
            <p:cNvSpPr>
              <a:spLocks noChangeArrowheads="1"/>
            </p:cNvSpPr>
            <p:nvPr/>
          </p:nvSpPr>
          <p:spPr bwMode="gray">
            <a:xfrm>
              <a:off x="4892675" y="2549525"/>
              <a:ext cx="1011238" cy="174625"/>
            </a:xfrm>
            <a:custGeom>
              <a:avLst/>
              <a:gdLst>
                <a:gd name="T0" fmla="*/ 22922714 w 2810"/>
                <a:gd name="T1" fmla="*/ 21600431 h 487"/>
                <a:gd name="T2" fmla="*/ 73301080 w 2810"/>
                <a:gd name="T3" fmla="*/ 5657205 h 487"/>
                <a:gd name="T4" fmla="*/ 99591109 w 2810"/>
                <a:gd name="T5" fmla="*/ 1157115 h 487"/>
                <a:gd name="T6" fmla="*/ 125881137 w 2810"/>
                <a:gd name="T7" fmla="*/ 0 h 487"/>
                <a:gd name="T8" fmla="*/ 95058171 w 2810"/>
                <a:gd name="T9" fmla="*/ 7971793 h 487"/>
                <a:gd name="T10" fmla="*/ 65271634 w 2810"/>
                <a:gd name="T11" fmla="*/ 19286202 h 487"/>
                <a:gd name="T12" fmla="*/ 58407811 w 2810"/>
                <a:gd name="T13" fmla="*/ 23915019 h 487"/>
                <a:gd name="T14" fmla="*/ 52709611 w 2810"/>
                <a:gd name="T15" fmla="*/ 29572224 h 487"/>
                <a:gd name="T16" fmla="*/ 52709611 w 2810"/>
                <a:gd name="T17" fmla="*/ 31886453 h 487"/>
                <a:gd name="T18" fmla="*/ 57242189 w 2810"/>
                <a:gd name="T19" fmla="*/ 36386543 h 487"/>
                <a:gd name="T20" fmla="*/ 66437257 w 2810"/>
                <a:gd name="T21" fmla="*/ 39729518 h 487"/>
                <a:gd name="T22" fmla="*/ 96223794 w 2810"/>
                <a:gd name="T23" fmla="*/ 43200862 h 487"/>
                <a:gd name="T24" fmla="*/ 129377646 w 2810"/>
                <a:gd name="T25" fmla="*/ 44358336 h 487"/>
                <a:gd name="T26" fmla="*/ 198016595 w 2810"/>
                <a:gd name="T27" fmla="*/ 43200862 h 487"/>
                <a:gd name="T28" fmla="*/ 231040893 w 2810"/>
                <a:gd name="T29" fmla="*/ 42043748 h 487"/>
                <a:gd name="T30" fmla="*/ 297478150 w 2810"/>
                <a:gd name="T31" fmla="*/ 35229428 h 487"/>
                <a:gd name="T32" fmla="*/ 363785853 w 2810"/>
                <a:gd name="T33" fmla="*/ 26100521 h 487"/>
                <a:gd name="T34" fmla="*/ 335294132 w 2810"/>
                <a:gd name="T35" fmla="*/ 40886633 h 487"/>
                <a:gd name="T36" fmla="*/ 331797624 w 2810"/>
                <a:gd name="T37" fmla="*/ 43200862 h 487"/>
                <a:gd name="T38" fmla="*/ 320400864 w 2810"/>
                <a:gd name="T39" fmla="*/ 46543838 h 487"/>
                <a:gd name="T40" fmla="*/ 299809395 w 2810"/>
                <a:gd name="T41" fmla="*/ 50015540 h 487"/>
                <a:gd name="T42" fmla="*/ 237904716 w 2810"/>
                <a:gd name="T43" fmla="*/ 59015720 h 487"/>
                <a:gd name="T44" fmla="*/ 155667675 w 2810"/>
                <a:gd name="T45" fmla="*/ 62487064 h 487"/>
                <a:gd name="T46" fmla="*/ 123679446 w 2810"/>
                <a:gd name="T47" fmla="*/ 62487064 h 487"/>
                <a:gd name="T48" fmla="*/ 91561663 w 2810"/>
                <a:gd name="T49" fmla="*/ 61329949 h 487"/>
                <a:gd name="T50" fmla="*/ 38981605 w 2810"/>
                <a:gd name="T51" fmla="*/ 55672745 h 487"/>
                <a:gd name="T52" fmla="*/ 20591829 w 2810"/>
                <a:gd name="T53" fmla="*/ 51172655 h 487"/>
                <a:gd name="T54" fmla="*/ 5827754 w 2810"/>
                <a:gd name="T55" fmla="*/ 45386723 h 487"/>
                <a:gd name="T56" fmla="*/ 2331245 w 2810"/>
                <a:gd name="T57" fmla="*/ 43200862 h 487"/>
                <a:gd name="T58" fmla="*/ 0 w 2810"/>
                <a:gd name="T59" fmla="*/ 38700773 h 487"/>
                <a:gd name="T60" fmla="*/ 1165623 w 2810"/>
                <a:gd name="T61" fmla="*/ 34072314 h 487"/>
                <a:gd name="T62" fmla="*/ 6863823 w 2810"/>
                <a:gd name="T63" fmla="*/ 30729339 h 487"/>
                <a:gd name="T64" fmla="*/ 22922714 w 2810"/>
                <a:gd name="T65" fmla="*/ 21600431 h 48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810" h="487">
                  <a:moveTo>
                    <a:pt x="177" y="168"/>
                  </a:moveTo>
                  <a:lnTo>
                    <a:pt x="177" y="168"/>
                  </a:lnTo>
                  <a:lnTo>
                    <a:pt x="372" y="97"/>
                  </a:lnTo>
                  <a:lnTo>
                    <a:pt x="566" y="44"/>
                  </a:lnTo>
                  <a:lnTo>
                    <a:pt x="663" y="18"/>
                  </a:lnTo>
                  <a:lnTo>
                    <a:pt x="769" y="9"/>
                  </a:lnTo>
                  <a:lnTo>
                    <a:pt x="875" y="0"/>
                  </a:lnTo>
                  <a:lnTo>
                    <a:pt x="972" y="0"/>
                  </a:lnTo>
                  <a:lnTo>
                    <a:pt x="734" y="62"/>
                  </a:lnTo>
                  <a:lnTo>
                    <a:pt x="619" y="106"/>
                  </a:lnTo>
                  <a:lnTo>
                    <a:pt x="504" y="150"/>
                  </a:lnTo>
                  <a:lnTo>
                    <a:pt x="451" y="186"/>
                  </a:lnTo>
                  <a:lnTo>
                    <a:pt x="425" y="203"/>
                  </a:lnTo>
                  <a:lnTo>
                    <a:pt x="407" y="230"/>
                  </a:lnTo>
                  <a:lnTo>
                    <a:pt x="407" y="248"/>
                  </a:lnTo>
                  <a:lnTo>
                    <a:pt x="416" y="265"/>
                  </a:lnTo>
                  <a:lnTo>
                    <a:pt x="442" y="283"/>
                  </a:lnTo>
                  <a:lnTo>
                    <a:pt x="513" y="309"/>
                  </a:lnTo>
                  <a:lnTo>
                    <a:pt x="592" y="318"/>
                  </a:lnTo>
                  <a:lnTo>
                    <a:pt x="743" y="336"/>
                  </a:lnTo>
                  <a:lnTo>
                    <a:pt x="999" y="345"/>
                  </a:lnTo>
                  <a:lnTo>
                    <a:pt x="1264" y="345"/>
                  </a:lnTo>
                  <a:lnTo>
                    <a:pt x="1529" y="336"/>
                  </a:lnTo>
                  <a:lnTo>
                    <a:pt x="1784" y="327"/>
                  </a:lnTo>
                  <a:lnTo>
                    <a:pt x="2041" y="301"/>
                  </a:lnTo>
                  <a:lnTo>
                    <a:pt x="2297" y="274"/>
                  </a:lnTo>
                  <a:lnTo>
                    <a:pt x="2809" y="203"/>
                  </a:lnTo>
                  <a:lnTo>
                    <a:pt x="2695" y="256"/>
                  </a:lnTo>
                  <a:lnTo>
                    <a:pt x="2589" y="318"/>
                  </a:lnTo>
                  <a:lnTo>
                    <a:pt x="2562" y="336"/>
                  </a:lnTo>
                  <a:lnTo>
                    <a:pt x="2536" y="345"/>
                  </a:lnTo>
                  <a:lnTo>
                    <a:pt x="2474" y="362"/>
                  </a:lnTo>
                  <a:lnTo>
                    <a:pt x="2315" y="389"/>
                  </a:lnTo>
                  <a:lnTo>
                    <a:pt x="2156" y="415"/>
                  </a:lnTo>
                  <a:lnTo>
                    <a:pt x="1837" y="459"/>
                  </a:lnTo>
                  <a:lnTo>
                    <a:pt x="1520" y="477"/>
                  </a:lnTo>
                  <a:lnTo>
                    <a:pt x="1202" y="486"/>
                  </a:lnTo>
                  <a:lnTo>
                    <a:pt x="955" y="486"/>
                  </a:lnTo>
                  <a:lnTo>
                    <a:pt x="707" y="477"/>
                  </a:lnTo>
                  <a:lnTo>
                    <a:pt x="433" y="451"/>
                  </a:lnTo>
                  <a:lnTo>
                    <a:pt x="301" y="433"/>
                  </a:lnTo>
                  <a:lnTo>
                    <a:pt x="159" y="398"/>
                  </a:lnTo>
                  <a:lnTo>
                    <a:pt x="89" y="380"/>
                  </a:lnTo>
                  <a:lnTo>
                    <a:pt x="45" y="353"/>
                  </a:lnTo>
                  <a:lnTo>
                    <a:pt x="18" y="336"/>
                  </a:lnTo>
                  <a:lnTo>
                    <a:pt x="0" y="318"/>
                  </a:lnTo>
                  <a:lnTo>
                    <a:pt x="0" y="301"/>
                  </a:lnTo>
                  <a:lnTo>
                    <a:pt x="0" y="283"/>
                  </a:lnTo>
                  <a:lnTo>
                    <a:pt x="9" y="265"/>
                  </a:lnTo>
                  <a:lnTo>
                    <a:pt x="53" y="239"/>
                  </a:lnTo>
                  <a:lnTo>
                    <a:pt x="89" y="212"/>
                  </a:lnTo>
                  <a:lnTo>
                    <a:pt x="177" y="168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Freeform 5"/>
            <p:cNvSpPr>
              <a:spLocks noChangeArrowheads="1"/>
            </p:cNvSpPr>
            <p:nvPr/>
          </p:nvSpPr>
          <p:spPr bwMode="gray">
            <a:xfrm>
              <a:off x="5053013" y="2778125"/>
              <a:ext cx="776287" cy="161925"/>
            </a:xfrm>
            <a:custGeom>
              <a:avLst/>
              <a:gdLst>
                <a:gd name="T0" fmla="*/ 6871004 w 2156"/>
                <a:gd name="T1" fmla="*/ 14890263 h 450"/>
                <a:gd name="T2" fmla="*/ 6871004 w 2156"/>
                <a:gd name="T3" fmla="*/ 14890263 h 450"/>
                <a:gd name="T4" fmla="*/ 14908959 w 2156"/>
                <a:gd name="T5" fmla="*/ 10228982 h 450"/>
                <a:gd name="T6" fmla="*/ 21779963 w 2156"/>
                <a:gd name="T7" fmla="*/ 5697241 h 450"/>
                <a:gd name="T8" fmla="*/ 37855513 w 2156"/>
                <a:gd name="T9" fmla="*/ 0 h 450"/>
                <a:gd name="T10" fmla="*/ 37855513 w 2156"/>
                <a:gd name="T11" fmla="*/ 0 h 450"/>
                <a:gd name="T12" fmla="*/ 33188430 w 2156"/>
                <a:gd name="T13" fmla="*/ 6862382 h 450"/>
                <a:gd name="T14" fmla="*/ 30984509 w 2156"/>
                <a:gd name="T15" fmla="*/ 10228982 h 450"/>
                <a:gd name="T16" fmla="*/ 29817918 w 2156"/>
                <a:gd name="T17" fmla="*/ 13724763 h 450"/>
                <a:gd name="T18" fmla="*/ 29817918 w 2156"/>
                <a:gd name="T19" fmla="*/ 13724763 h 450"/>
                <a:gd name="T20" fmla="*/ 29817918 w 2156"/>
                <a:gd name="T21" fmla="*/ 16055404 h 450"/>
                <a:gd name="T22" fmla="*/ 30984509 w 2156"/>
                <a:gd name="T23" fmla="*/ 18256864 h 450"/>
                <a:gd name="T24" fmla="*/ 35521971 w 2156"/>
                <a:gd name="T25" fmla="*/ 21752645 h 450"/>
                <a:gd name="T26" fmla="*/ 35521971 w 2156"/>
                <a:gd name="T27" fmla="*/ 21752645 h 450"/>
                <a:gd name="T28" fmla="*/ 44726517 w 2156"/>
                <a:gd name="T29" fmla="*/ 25119245 h 450"/>
                <a:gd name="T30" fmla="*/ 53931423 w 2156"/>
                <a:gd name="T31" fmla="*/ 27449886 h 450"/>
                <a:gd name="T32" fmla="*/ 53931423 w 2156"/>
                <a:gd name="T33" fmla="*/ 27449886 h 450"/>
                <a:gd name="T34" fmla="*/ 80248489 w 2156"/>
                <a:gd name="T35" fmla="*/ 29780526 h 450"/>
                <a:gd name="T36" fmla="*/ 105399323 w 2156"/>
                <a:gd name="T37" fmla="*/ 30816127 h 450"/>
                <a:gd name="T38" fmla="*/ 130679419 w 2156"/>
                <a:gd name="T39" fmla="*/ 30816127 h 450"/>
                <a:gd name="T40" fmla="*/ 156867223 w 2156"/>
                <a:gd name="T41" fmla="*/ 30816127 h 450"/>
                <a:gd name="T42" fmla="*/ 156867223 w 2156"/>
                <a:gd name="T43" fmla="*/ 30816127 h 450"/>
                <a:gd name="T44" fmla="*/ 179814137 w 2156"/>
                <a:gd name="T45" fmla="*/ 28615026 h 450"/>
                <a:gd name="T46" fmla="*/ 203798021 w 2156"/>
                <a:gd name="T47" fmla="*/ 26284386 h 450"/>
                <a:gd name="T48" fmla="*/ 249691129 w 2156"/>
                <a:gd name="T49" fmla="*/ 18256864 h 450"/>
                <a:gd name="T50" fmla="*/ 249691129 w 2156"/>
                <a:gd name="T51" fmla="*/ 18256864 h 450"/>
                <a:gd name="T52" fmla="*/ 256562493 w 2156"/>
                <a:gd name="T53" fmla="*/ 23953745 h 450"/>
                <a:gd name="T54" fmla="*/ 263433498 w 2156"/>
                <a:gd name="T55" fmla="*/ 28615026 h 450"/>
                <a:gd name="T56" fmla="*/ 279379426 w 2156"/>
                <a:gd name="T57" fmla="*/ 36642908 h 450"/>
                <a:gd name="T58" fmla="*/ 279379426 w 2156"/>
                <a:gd name="T59" fmla="*/ 36642908 h 450"/>
                <a:gd name="T60" fmla="*/ 250728459 w 2156"/>
                <a:gd name="T61" fmla="*/ 43505289 h 450"/>
                <a:gd name="T62" fmla="*/ 222207113 w 2156"/>
                <a:gd name="T63" fmla="*/ 49072991 h 450"/>
                <a:gd name="T64" fmla="*/ 193556146 w 2156"/>
                <a:gd name="T65" fmla="*/ 53604732 h 450"/>
                <a:gd name="T66" fmla="*/ 164905178 w 2156"/>
                <a:gd name="T67" fmla="*/ 56971332 h 450"/>
                <a:gd name="T68" fmla="*/ 164905178 w 2156"/>
                <a:gd name="T69" fmla="*/ 56971332 h 450"/>
                <a:gd name="T70" fmla="*/ 137550423 w 2156"/>
                <a:gd name="T71" fmla="*/ 58136473 h 450"/>
                <a:gd name="T72" fmla="*/ 110066407 w 2156"/>
                <a:gd name="T73" fmla="*/ 58136473 h 450"/>
                <a:gd name="T74" fmla="*/ 82452409 w 2156"/>
                <a:gd name="T75" fmla="*/ 55935372 h 450"/>
                <a:gd name="T76" fmla="*/ 54968393 w 2156"/>
                <a:gd name="T77" fmla="*/ 52439591 h 450"/>
                <a:gd name="T78" fmla="*/ 54968393 w 2156"/>
                <a:gd name="T79" fmla="*/ 52439591 h 450"/>
                <a:gd name="T80" fmla="*/ 34355381 w 2156"/>
                <a:gd name="T81" fmla="*/ 47907490 h 450"/>
                <a:gd name="T82" fmla="*/ 24113505 w 2156"/>
                <a:gd name="T83" fmla="*/ 45706390 h 450"/>
                <a:gd name="T84" fmla="*/ 13742008 w 2156"/>
                <a:gd name="T85" fmla="*/ 41174649 h 450"/>
                <a:gd name="T86" fmla="*/ 13742008 w 2156"/>
                <a:gd name="T87" fmla="*/ 41174649 h 450"/>
                <a:gd name="T88" fmla="*/ 5704413 w 2156"/>
                <a:gd name="T89" fmla="*/ 35477408 h 450"/>
                <a:gd name="T90" fmla="*/ 2333542 w 2156"/>
                <a:gd name="T91" fmla="*/ 31981627 h 450"/>
                <a:gd name="T92" fmla="*/ 0 w 2156"/>
                <a:gd name="T93" fmla="*/ 28615026 h 450"/>
                <a:gd name="T94" fmla="*/ 0 w 2156"/>
                <a:gd name="T95" fmla="*/ 28615026 h 450"/>
                <a:gd name="T96" fmla="*/ 0 w 2156"/>
                <a:gd name="T97" fmla="*/ 23953745 h 450"/>
                <a:gd name="T98" fmla="*/ 2333542 w 2156"/>
                <a:gd name="T99" fmla="*/ 20587504 h 450"/>
                <a:gd name="T100" fmla="*/ 4667084 w 2156"/>
                <a:gd name="T101" fmla="*/ 17091364 h 450"/>
                <a:gd name="T102" fmla="*/ 6871004 w 2156"/>
                <a:gd name="T103" fmla="*/ 14890263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56" h="450">
                  <a:moveTo>
                    <a:pt x="53" y="115"/>
                  </a:moveTo>
                  <a:lnTo>
                    <a:pt x="53" y="115"/>
                  </a:lnTo>
                  <a:lnTo>
                    <a:pt x="115" y="79"/>
                  </a:lnTo>
                  <a:lnTo>
                    <a:pt x="168" y="44"/>
                  </a:lnTo>
                  <a:lnTo>
                    <a:pt x="292" y="0"/>
                  </a:lnTo>
                  <a:lnTo>
                    <a:pt x="256" y="53"/>
                  </a:lnTo>
                  <a:lnTo>
                    <a:pt x="239" y="79"/>
                  </a:lnTo>
                  <a:lnTo>
                    <a:pt x="230" y="106"/>
                  </a:lnTo>
                  <a:lnTo>
                    <a:pt x="230" y="124"/>
                  </a:lnTo>
                  <a:lnTo>
                    <a:pt x="239" y="141"/>
                  </a:lnTo>
                  <a:lnTo>
                    <a:pt x="274" y="168"/>
                  </a:lnTo>
                  <a:lnTo>
                    <a:pt x="345" y="194"/>
                  </a:lnTo>
                  <a:lnTo>
                    <a:pt x="416" y="212"/>
                  </a:lnTo>
                  <a:lnTo>
                    <a:pt x="619" y="230"/>
                  </a:lnTo>
                  <a:lnTo>
                    <a:pt x="813" y="238"/>
                  </a:lnTo>
                  <a:lnTo>
                    <a:pt x="1008" y="238"/>
                  </a:lnTo>
                  <a:lnTo>
                    <a:pt x="1210" y="238"/>
                  </a:lnTo>
                  <a:lnTo>
                    <a:pt x="1387" y="221"/>
                  </a:lnTo>
                  <a:lnTo>
                    <a:pt x="1572" y="203"/>
                  </a:lnTo>
                  <a:lnTo>
                    <a:pt x="1926" y="141"/>
                  </a:lnTo>
                  <a:lnTo>
                    <a:pt x="1979" y="185"/>
                  </a:lnTo>
                  <a:lnTo>
                    <a:pt x="2032" y="221"/>
                  </a:lnTo>
                  <a:lnTo>
                    <a:pt x="2155" y="283"/>
                  </a:lnTo>
                  <a:lnTo>
                    <a:pt x="1934" y="336"/>
                  </a:lnTo>
                  <a:lnTo>
                    <a:pt x="1714" y="379"/>
                  </a:lnTo>
                  <a:lnTo>
                    <a:pt x="1493" y="414"/>
                  </a:lnTo>
                  <a:lnTo>
                    <a:pt x="1272" y="440"/>
                  </a:lnTo>
                  <a:lnTo>
                    <a:pt x="1061" y="449"/>
                  </a:lnTo>
                  <a:lnTo>
                    <a:pt x="849" y="449"/>
                  </a:lnTo>
                  <a:lnTo>
                    <a:pt x="636" y="432"/>
                  </a:lnTo>
                  <a:lnTo>
                    <a:pt x="424" y="405"/>
                  </a:lnTo>
                  <a:lnTo>
                    <a:pt x="265" y="370"/>
                  </a:lnTo>
                  <a:lnTo>
                    <a:pt x="186" y="353"/>
                  </a:lnTo>
                  <a:lnTo>
                    <a:pt x="106" y="318"/>
                  </a:lnTo>
                  <a:lnTo>
                    <a:pt x="44" y="274"/>
                  </a:lnTo>
                  <a:lnTo>
                    <a:pt x="18" y="247"/>
                  </a:lnTo>
                  <a:lnTo>
                    <a:pt x="0" y="221"/>
                  </a:lnTo>
                  <a:lnTo>
                    <a:pt x="0" y="185"/>
                  </a:lnTo>
                  <a:lnTo>
                    <a:pt x="18" y="159"/>
                  </a:lnTo>
                  <a:lnTo>
                    <a:pt x="36" y="132"/>
                  </a:lnTo>
                  <a:lnTo>
                    <a:pt x="53" y="115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Freeform 6"/>
            <p:cNvSpPr>
              <a:spLocks noChangeArrowheads="1"/>
            </p:cNvSpPr>
            <p:nvPr/>
          </p:nvSpPr>
          <p:spPr bwMode="gray">
            <a:xfrm>
              <a:off x="5113338" y="2997200"/>
              <a:ext cx="681037" cy="165100"/>
            </a:xfrm>
            <a:custGeom>
              <a:avLst/>
              <a:gdLst>
                <a:gd name="T0" fmla="*/ 5706881 w 1891"/>
                <a:gd name="T1" fmla="*/ 12495558 h 460"/>
                <a:gd name="T2" fmla="*/ 5706881 w 1891"/>
                <a:gd name="T3" fmla="*/ 12495558 h 460"/>
                <a:gd name="T4" fmla="*/ 12581357 w 1891"/>
                <a:gd name="T5" fmla="*/ 9146181 h 460"/>
                <a:gd name="T6" fmla="*/ 19455833 w 1891"/>
                <a:gd name="T7" fmla="*/ 5667955 h 460"/>
                <a:gd name="T8" fmla="*/ 34372020 w 1891"/>
                <a:gd name="T9" fmla="*/ 0 h 460"/>
                <a:gd name="T10" fmla="*/ 34372020 w 1891"/>
                <a:gd name="T11" fmla="*/ 0 h 460"/>
                <a:gd name="T12" fmla="*/ 28664779 w 1891"/>
                <a:gd name="T13" fmla="*/ 5667955 h 460"/>
                <a:gd name="T14" fmla="*/ 27497544 w 1891"/>
                <a:gd name="T15" fmla="*/ 9146181 h 460"/>
                <a:gd name="T16" fmla="*/ 27497544 w 1891"/>
                <a:gd name="T17" fmla="*/ 12495558 h 460"/>
                <a:gd name="T18" fmla="*/ 27497544 w 1891"/>
                <a:gd name="T19" fmla="*/ 12495558 h 460"/>
                <a:gd name="T20" fmla="*/ 32166843 w 1891"/>
                <a:gd name="T21" fmla="*/ 15973425 h 460"/>
                <a:gd name="T22" fmla="*/ 36706490 w 1891"/>
                <a:gd name="T23" fmla="*/ 18163512 h 460"/>
                <a:gd name="T24" fmla="*/ 48120612 w 1891"/>
                <a:gd name="T25" fmla="*/ 20482091 h 460"/>
                <a:gd name="T26" fmla="*/ 48120612 w 1891"/>
                <a:gd name="T27" fmla="*/ 20482091 h 460"/>
                <a:gd name="T28" fmla="*/ 71078510 w 1891"/>
                <a:gd name="T29" fmla="*/ 22801028 h 460"/>
                <a:gd name="T30" fmla="*/ 94036408 w 1891"/>
                <a:gd name="T31" fmla="*/ 24990756 h 460"/>
                <a:gd name="T32" fmla="*/ 115827071 w 1891"/>
                <a:gd name="T33" fmla="*/ 24990756 h 460"/>
                <a:gd name="T34" fmla="*/ 138525303 w 1891"/>
                <a:gd name="T35" fmla="*/ 23960317 h 460"/>
                <a:gd name="T36" fmla="*/ 138525303 w 1891"/>
                <a:gd name="T37" fmla="*/ 23960317 h 460"/>
                <a:gd name="T38" fmla="*/ 155776319 w 1891"/>
                <a:gd name="T39" fmla="*/ 22801028 h 460"/>
                <a:gd name="T40" fmla="*/ 171859741 w 1891"/>
                <a:gd name="T41" fmla="*/ 20482091 h 460"/>
                <a:gd name="T42" fmla="*/ 205064526 w 1891"/>
                <a:gd name="T43" fmla="*/ 14814136 h 460"/>
                <a:gd name="T44" fmla="*/ 205064526 w 1891"/>
                <a:gd name="T45" fmla="*/ 14814136 h 460"/>
                <a:gd name="T46" fmla="*/ 224520360 w 1891"/>
                <a:gd name="T47" fmla="*/ 24990756 h 460"/>
                <a:gd name="T48" fmla="*/ 245143428 w 1891"/>
                <a:gd name="T49" fmla="*/ 34136937 h 460"/>
                <a:gd name="T50" fmla="*/ 245143428 w 1891"/>
                <a:gd name="T51" fmla="*/ 34136937 h 460"/>
                <a:gd name="T52" fmla="*/ 229060006 w 1891"/>
                <a:gd name="T53" fmla="*/ 40964181 h 460"/>
                <a:gd name="T54" fmla="*/ 213106237 w 1891"/>
                <a:gd name="T55" fmla="*/ 46632495 h 460"/>
                <a:gd name="T56" fmla="*/ 195855221 w 1891"/>
                <a:gd name="T57" fmla="*/ 50110362 h 460"/>
                <a:gd name="T58" fmla="*/ 178734217 w 1891"/>
                <a:gd name="T59" fmla="*/ 53459739 h 460"/>
                <a:gd name="T60" fmla="*/ 178734217 w 1891"/>
                <a:gd name="T61" fmla="*/ 53459739 h 460"/>
                <a:gd name="T62" fmla="*/ 151236673 w 1891"/>
                <a:gd name="T63" fmla="*/ 57968405 h 460"/>
                <a:gd name="T64" fmla="*/ 121533952 w 1891"/>
                <a:gd name="T65" fmla="*/ 59127694 h 460"/>
                <a:gd name="T66" fmla="*/ 92869173 w 1891"/>
                <a:gd name="T67" fmla="*/ 59127694 h 460"/>
                <a:gd name="T68" fmla="*/ 64204394 w 1891"/>
                <a:gd name="T69" fmla="*/ 55778317 h 460"/>
                <a:gd name="T70" fmla="*/ 64204394 w 1891"/>
                <a:gd name="T71" fmla="*/ 55778317 h 460"/>
                <a:gd name="T72" fmla="*/ 51622677 w 1891"/>
                <a:gd name="T73" fmla="*/ 53459739 h 460"/>
                <a:gd name="T74" fmla="*/ 39041319 w 1891"/>
                <a:gd name="T75" fmla="*/ 50110362 h 460"/>
                <a:gd name="T76" fmla="*/ 26330309 w 1891"/>
                <a:gd name="T77" fmla="*/ 45472847 h 460"/>
                <a:gd name="T78" fmla="*/ 14916187 w 1891"/>
                <a:gd name="T79" fmla="*/ 40964181 h 460"/>
                <a:gd name="T80" fmla="*/ 14916187 w 1891"/>
                <a:gd name="T81" fmla="*/ 40964181 h 460"/>
                <a:gd name="T82" fmla="*/ 6874476 w 1891"/>
                <a:gd name="T83" fmla="*/ 35296227 h 460"/>
                <a:gd name="T84" fmla="*/ 3502064 w 1891"/>
                <a:gd name="T85" fmla="*/ 30787561 h 460"/>
                <a:gd name="T86" fmla="*/ 1167235 w 1891"/>
                <a:gd name="T87" fmla="*/ 26150045 h 460"/>
                <a:gd name="T88" fmla="*/ 1167235 w 1891"/>
                <a:gd name="T89" fmla="*/ 26150045 h 460"/>
                <a:gd name="T90" fmla="*/ 0 w 1891"/>
                <a:gd name="T91" fmla="*/ 22801028 h 460"/>
                <a:gd name="T92" fmla="*/ 1167235 w 1891"/>
                <a:gd name="T93" fmla="*/ 19322802 h 460"/>
                <a:gd name="T94" fmla="*/ 3502064 w 1891"/>
                <a:gd name="T95" fmla="*/ 15973425 h 460"/>
                <a:gd name="T96" fmla="*/ 5706881 w 1891"/>
                <a:gd name="T97" fmla="*/ 12495558 h 4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891" h="460">
                  <a:moveTo>
                    <a:pt x="44" y="97"/>
                  </a:moveTo>
                  <a:lnTo>
                    <a:pt x="44" y="97"/>
                  </a:lnTo>
                  <a:lnTo>
                    <a:pt x="97" y="71"/>
                  </a:lnTo>
                  <a:lnTo>
                    <a:pt x="150" y="44"/>
                  </a:lnTo>
                  <a:lnTo>
                    <a:pt x="265" y="0"/>
                  </a:lnTo>
                  <a:lnTo>
                    <a:pt x="221" y="44"/>
                  </a:lnTo>
                  <a:lnTo>
                    <a:pt x="212" y="71"/>
                  </a:lnTo>
                  <a:lnTo>
                    <a:pt x="212" y="97"/>
                  </a:lnTo>
                  <a:lnTo>
                    <a:pt x="248" y="124"/>
                  </a:lnTo>
                  <a:lnTo>
                    <a:pt x="283" y="141"/>
                  </a:lnTo>
                  <a:lnTo>
                    <a:pt x="371" y="159"/>
                  </a:lnTo>
                  <a:lnTo>
                    <a:pt x="548" y="177"/>
                  </a:lnTo>
                  <a:lnTo>
                    <a:pt x="725" y="194"/>
                  </a:lnTo>
                  <a:lnTo>
                    <a:pt x="893" y="194"/>
                  </a:lnTo>
                  <a:lnTo>
                    <a:pt x="1068" y="186"/>
                  </a:lnTo>
                  <a:lnTo>
                    <a:pt x="1201" y="177"/>
                  </a:lnTo>
                  <a:lnTo>
                    <a:pt x="1325" y="159"/>
                  </a:lnTo>
                  <a:lnTo>
                    <a:pt x="1581" y="115"/>
                  </a:lnTo>
                  <a:lnTo>
                    <a:pt x="1731" y="194"/>
                  </a:lnTo>
                  <a:lnTo>
                    <a:pt x="1890" y="265"/>
                  </a:lnTo>
                  <a:lnTo>
                    <a:pt x="1766" y="318"/>
                  </a:lnTo>
                  <a:lnTo>
                    <a:pt x="1643" y="362"/>
                  </a:lnTo>
                  <a:lnTo>
                    <a:pt x="1510" y="389"/>
                  </a:lnTo>
                  <a:lnTo>
                    <a:pt x="1378" y="415"/>
                  </a:lnTo>
                  <a:lnTo>
                    <a:pt x="1166" y="450"/>
                  </a:lnTo>
                  <a:lnTo>
                    <a:pt x="937" y="459"/>
                  </a:lnTo>
                  <a:lnTo>
                    <a:pt x="716" y="459"/>
                  </a:lnTo>
                  <a:lnTo>
                    <a:pt x="495" y="433"/>
                  </a:lnTo>
                  <a:lnTo>
                    <a:pt x="398" y="415"/>
                  </a:lnTo>
                  <a:lnTo>
                    <a:pt x="301" y="389"/>
                  </a:lnTo>
                  <a:lnTo>
                    <a:pt x="203" y="353"/>
                  </a:lnTo>
                  <a:lnTo>
                    <a:pt x="115" y="318"/>
                  </a:lnTo>
                  <a:lnTo>
                    <a:pt x="53" y="274"/>
                  </a:lnTo>
                  <a:lnTo>
                    <a:pt x="27" y="239"/>
                  </a:lnTo>
                  <a:lnTo>
                    <a:pt x="9" y="203"/>
                  </a:lnTo>
                  <a:lnTo>
                    <a:pt x="0" y="177"/>
                  </a:lnTo>
                  <a:lnTo>
                    <a:pt x="9" y="150"/>
                  </a:lnTo>
                  <a:lnTo>
                    <a:pt x="27" y="124"/>
                  </a:lnTo>
                  <a:lnTo>
                    <a:pt x="44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Freeform 7"/>
            <p:cNvSpPr>
              <a:spLocks noChangeArrowheads="1"/>
            </p:cNvSpPr>
            <p:nvPr/>
          </p:nvSpPr>
          <p:spPr bwMode="gray">
            <a:xfrm>
              <a:off x="4730750" y="3143250"/>
              <a:ext cx="1400175" cy="212725"/>
            </a:xfrm>
            <a:custGeom>
              <a:avLst/>
              <a:gdLst>
                <a:gd name="T0" fmla="*/ 45781185 w 3888"/>
                <a:gd name="T1" fmla="*/ 10294742 h 593"/>
                <a:gd name="T2" fmla="*/ 69903953 w 3888"/>
                <a:gd name="T3" fmla="*/ 3474628 h 593"/>
                <a:gd name="T4" fmla="*/ 95063888 w 3888"/>
                <a:gd name="T5" fmla="*/ 0 h 593"/>
                <a:gd name="T6" fmla="*/ 105439516 w 3888"/>
                <a:gd name="T7" fmla="*/ 0 h 593"/>
                <a:gd name="T8" fmla="*/ 115685138 w 3888"/>
                <a:gd name="T9" fmla="*/ 3474628 h 593"/>
                <a:gd name="T10" fmla="*/ 99732938 w 3888"/>
                <a:gd name="T11" fmla="*/ 5662144 h 593"/>
                <a:gd name="T12" fmla="*/ 69903953 w 3888"/>
                <a:gd name="T13" fmla="*/ 13640587 h 593"/>
                <a:gd name="T14" fmla="*/ 56156453 w 3888"/>
                <a:gd name="T15" fmla="*/ 19302731 h 593"/>
                <a:gd name="T16" fmla="*/ 46948358 w 3888"/>
                <a:gd name="T17" fmla="*/ 26123204 h 593"/>
                <a:gd name="T18" fmla="*/ 45781185 w 3888"/>
                <a:gd name="T19" fmla="*/ 28439503 h 593"/>
                <a:gd name="T20" fmla="*/ 49282703 w 3888"/>
                <a:gd name="T21" fmla="*/ 35259617 h 593"/>
                <a:gd name="T22" fmla="*/ 56156453 w 3888"/>
                <a:gd name="T23" fmla="*/ 37575916 h 593"/>
                <a:gd name="T24" fmla="*/ 95063888 w 3888"/>
                <a:gd name="T25" fmla="*/ 47742234 h 593"/>
                <a:gd name="T26" fmla="*/ 136306028 w 3888"/>
                <a:gd name="T27" fmla="*/ 53404378 h 593"/>
                <a:gd name="T28" fmla="*/ 166135013 w 3888"/>
                <a:gd name="T29" fmla="*/ 55720677 h 593"/>
                <a:gd name="T30" fmla="*/ 226830871 w 3888"/>
                <a:gd name="T31" fmla="*/ 56878647 h 593"/>
                <a:gd name="T32" fmla="*/ 316188181 w 3888"/>
                <a:gd name="T33" fmla="*/ 55720677 h 593"/>
                <a:gd name="T34" fmla="*/ 376884039 w 3888"/>
                <a:gd name="T35" fmla="*/ 51216503 h 593"/>
                <a:gd name="T36" fmla="*/ 444453286 w 3888"/>
                <a:gd name="T37" fmla="*/ 40921761 h 593"/>
                <a:gd name="T38" fmla="*/ 467408882 w 3888"/>
                <a:gd name="T39" fmla="*/ 36417946 h 593"/>
                <a:gd name="T40" fmla="*/ 488029772 w 3888"/>
                <a:gd name="T41" fmla="*/ 27281174 h 593"/>
                <a:gd name="T42" fmla="*/ 492569177 w 3888"/>
                <a:gd name="T43" fmla="*/ 21619030 h 593"/>
                <a:gd name="T44" fmla="*/ 494903522 w 3888"/>
                <a:gd name="T45" fmla="*/ 13640587 h 593"/>
                <a:gd name="T46" fmla="*/ 490364117 w 3888"/>
                <a:gd name="T47" fmla="*/ 5662144 h 593"/>
                <a:gd name="T48" fmla="*/ 494903522 w 3888"/>
                <a:gd name="T49" fmla="*/ 9136772 h 593"/>
                <a:gd name="T50" fmla="*/ 502944445 w 3888"/>
                <a:gd name="T51" fmla="*/ 15956886 h 593"/>
                <a:gd name="T52" fmla="*/ 504111617 w 3888"/>
                <a:gd name="T53" fmla="*/ 21619030 h 593"/>
                <a:gd name="T54" fmla="*/ 500609739 w 3888"/>
                <a:gd name="T55" fmla="*/ 27281174 h 593"/>
                <a:gd name="T56" fmla="*/ 491531650 w 3888"/>
                <a:gd name="T57" fmla="*/ 35259617 h 593"/>
                <a:gd name="T58" fmla="*/ 485695427 w 3888"/>
                <a:gd name="T59" fmla="*/ 38734245 h 593"/>
                <a:gd name="T60" fmla="*/ 450289510 w 3888"/>
                <a:gd name="T61" fmla="*/ 52246049 h 593"/>
                <a:gd name="T62" fmla="*/ 413586774 w 3888"/>
                <a:gd name="T63" fmla="*/ 61382821 h 593"/>
                <a:gd name="T64" fmla="*/ 386092134 w 3888"/>
                <a:gd name="T65" fmla="*/ 65886636 h 593"/>
                <a:gd name="T66" fmla="*/ 332140381 w 3888"/>
                <a:gd name="T67" fmla="*/ 72707109 h 593"/>
                <a:gd name="T68" fmla="*/ 277151100 w 3888"/>
                <a:gd name="T69" fmla="*/ 76181378 h 593"/>
                <a:gd name="T70" fmla="*/ 194796826 w 3888"/>
                <a:gd name="T71" fmla="*/ 76181378 h 593"/>
                <a:gd name="T72" fmla="*/ 153555046 w 3888"/>
                <a:gd name="T73" fmla="*/ 73865079 h 593"/>
                <a:gd name="T74" fmla="*/ 71071126 w 3888"/>
                <a:gd name="T75" fmla="*/ 65886636 h 593"/>
                <a:gd name="T76" fmla="*/ 29699340 w 3888"/>
                <a:gd name="T77" fmla="*/ 59066522 h 593"/>
                <a:gd name="T78" fmla="*/ 8040923 w 3888"/>
                <a:gd name="T79" fmla="*/ 52246049 h 593"/>
                <a:gd name="T80" fmla="*/ 2204699 w 3888"/>
                <a:gd name="T81" fmla="*/ 47742234 h 593"/>
                <a:gd name="T82" fmla="*/ 0 w 3888"/>
                <a:gd name="T83" fmla="*/ 43238060 h 593"/>
                <a:gd name="T84" fmla="*/ 2204699 w 3888"/>
                <a:gd name="T85" fmla="*/ 35259617 h 593"/>
                <a:gd name="T86" fmla="*/ 5706577 w 3888"/>
                <a:gd name="T87" fmla="*/ 30755802 h 593"/>
                <a:gd name="T88" fmla="*/ 23993122 w 3888"/>
                <a:gd name="T89" fmla="*/ 19302731 h 593"/>
                <a:gd name="T90" fmla="*/ 45781185 w 3888"/>
                <a:gd name="T91" fmla="*/ 10294742 h 5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888" h="593">
                  <a:moveTo>
                    <a:pt x="353" y="80"/>
                  </a:moveTo>
                  <a:lnTo>
                    <a:pt x="353" y="80"/>
                  </a:lnTo>
                  <a:lnTo>
                    <a:pt x="442" y="53"/>
                  </a:lnTo>
                  <a:lnTo>
                    <a:pt x="539" y="27"/>
                  </a:lnTo>
                  <a:lnTo>
                    <a:pt x="636" y="9"/>
                  </a:lnTo>
                  <a:lnTo>
                    <a:pt x="733" y="0"/>
                  </a:lnTo>
                  <a:lnTo>
                    <a:pt x="813" y="0"/>
                  </a:lnTo>
                  <a:lnTo>
                    <a:pt x="857" y="9"/>
                  </a:lnTo>
                  <a:lnTo>
                    <a:pt x="892" y="27"/>
                  </a:lnTo>
                  <a:lnTo>
                    <a:pt x="769" y="44"/>
                  </a:lnTo>
                  <a:lnTo>
                    <a:pt x="654" y="62"/>
                  </a:lnTo>
                  <a:lnTo>
                    <a:pt x="539" y="106"/>
                  </a:lnTo>
                  <a:lnTo>
                    <a:pt x="433" y="150"/>
                  </a:lnTo>
                  <a:lnTo>
                    <a:pt x="389" y="177"/>
                  </a:lnTo>
                  <a:lnTo>
                    <a:pt x="362" y="203"/>
                  </a:lnTo>
                  <a:lnTo>
                    <a:pt x="353" y="221"/>
                  </a:lnTo>
                  <a:lnTo>
                    <a:pt x="362" y="256"/>
                  </a:lnTo>
                  <a:lnTo>
                    <a:pt x="380" y="274"/>
                  </a:lnTo>
                  <a:lnTo>
                    <a:pt x="433" y="292"/>
                  </a:lnTo>
                  <a:lnTo>
                    <a:pt x="583" y="345"/>
                  </a:lnTo>
                  <a:lnTo>
                    <a:pt x="733" y="371"/>
                  </a:lnTo>
                  <a:lnTo>
                    <a:pt x="892" y="398"/>
                  </a:lnTo>
                  <a:lnTo>
                    <a:pt x="1051" y="415"/>
                  </a:lnTo>
                  <a:lnTo>
                    <a:pt x="1281" y="433"/>
                  </a:lnTo>
                  <a:lnTo>
                    <a:pt x="1511" y="442"/>
                  </a:lnTo>
                  <a:lnTo>
                    <a:pt x="1749" y="442"/>
                  </a:lnTo>
                  <a:lnTo>
                    <a:pt x="1979" y="442"/>
                  </a:lnTo>
                  <a:lnTo>
                    <a:pt x="2438" y="433"/>
                  </a:lnTo>
                  <a:lnTo>
                    <a:pt x="2906" y="398"/>
                  </a:lnTo>
                  <a:lnTo>
                    <a:pt x="3259" y="354"/>
                  </a:lnTo>
                  <a:lnTo>
                    <a:pt x="3427" y="318"/>
                  </a:lnTo>
                  <a:lnTo>
                    <a:pt x="3604" y="283"/>
                  </a:lnTo>
                  <a:lnTo>
                    <a:pt x="3710" y="239"/>
                  </a:lnTo>
                  <a:lnTo>
                    <a:pt x="3763" y="212"/>
                  </a:lnTo>
                  <a:lnTo>
                    <a:pt x="3798" y="168"/>
                  </a:lnTo>
                  <a:lnTo>
                    <a:pt x="3816" y="133"/>
                  </a:lnTo>
                  <a:lnTo>
                    <a:pt x="3816" y="106"/>
                  </a:lnTo>
                  <a:lnTo>
                    <a:pt x="3798" y="71"/>
                  </a:lnTo>
                  <a:lnTo>
                    <a:pt x="3781" y="44"/>
                  </a:lnTo>
                  <a:lnTo>
                    <a:pt x="3816" y="71"/>
                  </a:lnTo>
                  <a:lnTo>
                    <a:pt x="3852" y="97"/>
                  </a:lnTo>
                  <a:lnTo>
                    <a:pt x="3878" y="124"/>
                  </a:lnTo>
                  <a:lnTo>
                    <a:pt x="3887" y="150"/>
                  </a:lnTo>
                  <a:lnTo>
                    <a:pt x="3887" y="168"/>
                  </a:lnTo>
                  <a:lnTo>
                    <a:pt x="3860" y="212"/>
                  </a:lnTo>
                  <a:lnTo>
                    <a:pt x="3825" y="248"/>
                  </a:lnTo>
                  <a:lnTo>
                    <a:pt x="3790" y="274"/>
                  </a:lnTo>
                  <a:lnTo>
                    <a:pt x="3745" y="301"/>
                  </a:lnTo>
                  <a:lnTo>
                    <a:pt x="3613" y="362"/>
                  </a:lnTo>
                  <a:lnTo>
                    <a:pt x="3472" y="406"/>
                  </a:lnTo>
                  <a:lnTo>
                    <a:pt x="3330" y="442"/>
                  </a:lnTo>
                  <a:lnTo>
                    <a:pt x="3189" y="477"/>
                  </a:lnTo>
                  <a:lnTo>
                    <a:pt x="2977" y="512"/>
                  </a:lnTo>
                  <a:lnTo>
                    <a:pt x="2773" y="539"/>
                  </a:lnTo>
                  <a:lnTo>
                    <a:pt x="2561" y="565"/>
                  </a:lnTo>
                  <a:lnTo>
                    <a:pt x="2349" y="583"/>
                  </a:lnTo>
                  <a:lnTo>
                    <a:pt x="2137" y="592"/>
                  </a:lnTo>
                  <a:lnTo>
                    <a:pt x="1926" y="592"/>
                  </a:lnTo>
                  <a:lnTo>
                    <a:pt x="1502" y="592"/>
                  </a:lnTo>
                  <a:lnTo>
                    <a:pt x="1184" y="574"/>
                  </a:lnTo>
                  <a:lnTo>
                    <a:pt x="866" y="548"/>
                  </a:lnTo>
                  <a:lnTo>
                    <a:pt x="548" y="512"/>
                  </a:lnTo>
                  <a:lnTo>
                    <a:pt x="229" y="459"/>
                  </a:lnTo>
                  <a:lnTo>
                    <a:pt x="115" y="433"/>
                  </a:lnTo>
                  <a:lnTo>
                    <a:pt x="62" y="406"/>
                  </a:lnTo>
                  <a:lnTo>
                    <a:pt x="17" y="371"/>
                  </a:lnTo>
                  <a:lnTo>
                    <a:pt x="9" y="354"/>
                  </a:lnTo>
                  <a:lnTo>
                    <a:pt x="0" y="336"/>
                  </a:lnTo>
                  <a:lnTo>
                    <a:pt x="0" y="301"/>
                  </a:lnTo>
                  <a:lnTo>
                    <a:pt x="17" y="274"/>
                  </a:lnTo>
                  <a:lnTo>
                    <a:pt x="44" y="239"/>
                  </a:lnTo>
                  <a:lnTo>
                    <a:pt x="115" y="186"/>
                  </a:lnTo>
                  <a:lnTo>
                    <a:pt x="185" y="150"/>
                  </a:lnTo>
                  <a:lnTo>
                    <a:pt x="265" y="115"/>
                  </a:lnTo>
                  <a:lnTo>
                    <a:pt x="353" y="80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Freeform 8"/>
            <p:cNvSpPr>
              <a:spLocks noChangeArrowheads="1"/>
            </p:cNvSpPr>
            <p:nvPr/>
          </p:nvSpPr>
          <p:spPr bwMode="gray">
            <a:xfrm>
              <a:off x="5002213" y="3263900"/>
              <a:ext cx="1217612" cy="190500"/>
            </a:xfrm>
            <a:custGeom>
              <a:avLst/>
              <a:gdLst>
                <a:gd name="T0" fmla="*/ 387622319 w 3384"/>
                <a:gd name="T1" fmla="*/ 27285627 h 531"/>
                <a:gd name="T2" fmla="*/ 387622319 w 3384"/>
                <a:gd name="T3" fmla="*/ 27285627 h 531"/>
                <a:gd name="T4" fmla="*/ 401475534 w 3384"/>
                <a:gd name="T5" fmla="*/ 22652280 h 531"/>
                <a:gd name="T6" fmla="*/ 415198856 w 3384"/>
                <a:gd name="T7" fmla="*/ 16989299 h 531"/>
                <a:gd name="T8" fmla="*/ 426592019 w 3384"/>
                <a:gd name="T9" fmla="*/ 10167893 h 531"/>
                <a:gd name="T10" fmla="*/ 432288241 w 3384"/>
                <a:gd name="T11" fmla="*/ 5662980 h 531"/>
                <a:gd name="T12" fmla="*/ 437984823 w 3384"/>
                <a:gd name="T13" fmla="*/ 0 h 531"/>
                <a:gd name="T14" fmla="*/ 437984823 w 3384"/>
                <a:gd name="T15" fmla="*/ 0 h 531"/>
                <a:gd name="T16" fmla="*/ 436819744 w 3384"/>
                <a:gd name="T17" fmla="*/ 5662980 h 531"/>
                <a:gd name="T18" fmla="*/ 434618759 w 3384"/>
                <a:gd name="T19" fmla="*/ 11326319 h 531"/>
                <a:gd name="T20" fmla="*/ 431123162 w 3384"/>
                <a:gd name="T21" fmla="*/ 15830873 h 531"/>
                <a:gd name="T22" fmla="*/ 427757098 w 3384"/>
                <a:gd name="T23" fmla="*/ 20464220 h 531"/>
                <a:gd name="T24" fmla="*/ 418564919 w 3384"/>
                <a:gd name="T25" fmla="*/ 27285627 h 531"/>
                <a:gd name="T26" fmla="*/ 409372740 w 3384"/>
                <a:gd name="T27" fmla="*/ 32948966 h 531"/>
                <a:gd name="T28" fmla="*/ 409372740 w 3384"/>
                <a:gd name="T29" fmla="*/ 32948966 h 531"/>
                <a:gd name="T30" fmla="*/ 389952837 w 3384"/>
                <a:gd name="T31" fmla="*/ 42087226 h 531"/>
                <a:gd name="T32" fmla="*/ 370532933 w 3384"/>
                <a:gd name="T33" fmla="*/ 47750206 h 531"/>
                <a:gd name="T34" fmla="*/ 348782511 w 3384"/>
                <a:gd name="T35" fmla="*/ 53413186 h 531"/>
                <a:gd name="T36" fmla="*/ 328197528 w 3384"/>
                <a:gd name="T37" fmla="*/ 56759672 h 531"/>
                <a:gd name="T38" fmla="*/ 328197528 w 3384"/>
                <a:gd name="T39" fmla="*/ 56759672 h 531"/>
                <a:gd name="T40" fmla="*/ 283531605 w 3384"/>
                <a:gd name="T41" fmla="*/ 62422653 h 531"/>
                <a:gd name="T42" fmla="*/ 238994855 w 3384"/>
                <a:gd name="T43" fmla="*/ 65897932 h 531"/>
                <a:gd name="T44" fmla="*/ 194328932 w 3384"/>
                <a:gd name="T45" fmla="*/ 68214427 h 531"/>
                <a:gd name="T46" fmla="*/ 149792542 w 3384"/>
                <a:gd name="T47" fmla="*/ 67056000 h 531"/>
                <a:gd name="T48" fmla="*/ 149792542 w 3384"/>
                <a:gd name="T49" fmla="*/ 67056000 h 531"/>
                <a:gd name="T50" fmla="*/ 118979475 w 3384"/>
                <a:gd name="T51" fmla="*/ 65897932 h 531"/>
                <a:gd name="T52" fmla="*/ 88037234 w 3384"/>
                <a:gd name="T53" fmla="*/ 64739506 h 531"/>
                <a:gd name="T54" fmla="*/ 58389245 w 3384"/>
                <a:gd name="T55" fmla="*/ 61393020 h 531"/>
                <a:gd name="T56" fmla="*/ 27447004 w 3384"/>
                <a:gd name="T57" fmla="*/ 56759672 h 531"/>
                <a:gd name="T58" fmla="*/ 27447004 w 3384"/>
                <a:gd name="T59" fmla="*/ 56759672 h 531"/>
                <a:gd name="T60" fmla="*/ 13723322 w 3384"/>
                <a:gd name="T61" fmla="*/ 52254760 h 531"/>
                <a:gd name="T62" fmla="*/ 5696582 w 3384"/>
                <a:gd name="T63" fmla="*/ 49938266 h 531"/>
                <a:gd name="T64" fmla="*/ 0 w 3384"/>
                <a:gd name="T65" fmla="*/ 46591780 h 531"/>
                <a:gd name="T66" fmla="*/ 0 w 3384"/>
                <a:gd name="T67" fmla="*/ 46591780 h 531"/>
                <a:gd name="T68" fmla="*/ 26281565 w 3384"/>
                <a:gd name="T69" fmla="*/ 49938266 h 531"/>
                <a:gd name="T70" fmla="*/ 53728569 w 3384"/>
                <a:gd name="T71" fmla="*/ 53413186 h 531"/>
                <a:gd name="T72" fmla="*/ 81175573 w 3384"/>
                <a:gd name="T73" fmla="*/ 54571613 h 531"/>
                <a:gd name="T74" fmla="*/ 107457138 w 3384"/>
                <a:gd name="T75" fmla="*/ 55601246 h 531"/>
                <a:gd name="T76" fmla="*/ 107457138 w 3384"/>
                <a:gd name="T77" fmla="*/ 55601246 h 531"/>
                <a:gd name="T78" fmla="*/ 152123060 w 3384"/>
                <a:gd name="T79" fmla="*/ 56759672 h 531"/>
                <a:gd name="T80" fmla="*/ 196659450 w 3384"/>
                <a:gd name="T81" fmla="*/ 55601246 h 531"/>
                <a:gd name="T82" fmla="*/ 241195840 w 3384"/>
                <a:gd name="T83" fmla="*/ 52254760 h 531"/>
                <a:gd name="T84" fmla="*/ 285861763 w 3384"/>
                <a:gd name="T85" fmla="*/ 47750206 h 531"/>
                <a:gd name="T86" fmla="*/ 285861763 w 3384"/>
                <a:gd name="T87" fmla="*/ 47750206 h 531"/>
                <a:gd name="T88" fmla="*/ 312143688 w 3384"/>
                <a:gd name="T89" fmla="*/ 44274927 h 531"/>
                <a:gd name="T90" fmla="*/ 337389347 w 3384"/>
                <a:gd name="T91" fmla="*/ 39770373 h 531"/>
                <a:gd name="T92" fmla="*/ 362505833 w 3384"/>
                <a:gd name="T93" fmla="*/ 34107393 h 531"/>
                <a:gd name="T94" fmla="*/ 387622319 w 3384"/>
                <a:gd name="T95" fmla="*/ 27285627 h 531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384" h="531">
                  <a:moveTo>
                    <a:pt x="2994" y="212"/>
                  </a:moveTo>
                  <a:lnTo>
                    <a:pt x="2994" y="212"/>
                  </a:lnTo>
                  <a:lnTo>
                    <a:pt x="3101" y="176"/>
                  </a:lnTo>
                  <a:lnTo>
                    <a:pt x="3207" y="132"/>
                  </a:lnTo>
                  <a:lnTo>
                    <a:pt x="3295" y="79"/>
                  </a:lnTo>
                  <a:lnTo>
                    <a:pt x="3339" y="44"/>
                  </a:lnTo>
                  <a:lnTo>
                    <a:pt x="3383" y="0"/>
                  </a:lnTo>
                  <a:lnTo>
                    <a:pt x="3374" y="44"/>
                  </a:lnTo>
                  <a:lnTo>
                    <a:pt x="3357" y="88"/>
                  </a:lnTo>
                  <a:lnTo>
                    <a:pt x="3330" y="123"/>
                  </a:lnTo>
                  <a:lnTo>
                    <a:pt x="3304" y="159"/>
                  </a:lnTo>
                  <a:lnTo>
                    <a:pt x="3233" y="212"/>
                  </a:lnTo>
                  <a:lnTo>
                    <a:pt x="3162" y="256"/>
                  </a:lnTo>
                  <a:lnTo>
                    <a:pt x="3012" y="327"/>
                  </a:lnTo>
                  <a:lnTo>
                    <a:pt x="2862" y="371"/>
                  </a:lnTo>
                  <a:lnTo>
                    <a:pt x="2694" y="415"/>
                  </a:lnTo>
                  <a:lnTo>
                    <a:pt x="2535" y="441"/>
                  </a:lnTo>
                  <a:lnTo>
                    <a:pt x="2190" y="485"/>
                  </a:lnTo>
                  <a:lnTo>
                    <a:pt x="1846" y="512"/>
                  </a:lnTo>
                  <a:lnTo>
                    <a:pt x="1501" y="530"/>
                  </a:lnTo>
                  <a:lnTo>
                    <a:pt x="1157" y="521"/>
                  </a:lnTo>
                  <a:lnTo>
                    <a:pt x="919" y="512"/>
                  </a:lnTo>
                  <a:lnTo>
                    <a:pt x="680" y="503"/>
                  </a:lnTo>
                  <a:lnTo>
                    <a:pt x="451" y="477"/>
                  </a:lnTo>
                  <a:lnTo>
                    <a:pt x="212" y="441"/>
                  </a:lnTo>
                  <a:lnTo>
                    <a:pt x="106" y="406"/>
                  </a:lnTo>
                  <a:lnTo>
                    <a:pt x="44" y="388"/>
                  </a:lnTo>
                  <a:lnTo>
                    <a:pt x="0" y="362"/>
                  </a:lnTo>
                  <a:lnTo>
                    <a:pt x="203" y="388"/>
                  </a:lnTo>
                  <a:lnTo>
                    <a:pt x="415" y="415"/>
                  </a:lnTo>
                  <a:lnTo>
                    <a:pt x="627" y="424"/>
                  </a:lnTo>
                  <a:lnTo>
                    <a:pt x="830" y="432"/>
                  </a:lnTo>
                  <a:lnTo>
                    <a:pt x="1175" y="441"/>
                  </a:lnTo>
                  <a:lnTo>
                    <a:pt x="1519" y="432"/>
                  </a:lnTo>
                  <a:lnTo>
                    <a:pt x="1863" y="406"/>
                  </a:lnTo>
                  <a:lnTo>
                    <a:pt x="2208" y="371"/>
                  </a:lnTo>
                  <a:lnTo>
                    <a:pt x="2411" y="344"/>
                  </a:lnTo>
                  <a:lnTo>
                    <a:pt x="2606" y="309"/>
                  </a:lnTo>
                  <a:lnTo>
                    <a:pt x="2800" y="265"/>
                  </a:lnTo>
                  <a:lnTo>
                    <a:pt x="2994" y="212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Freeform 9"/>
            <p:cNvSpPr>
              <a:spLocks noChangeArrowheads="1"/>
            </p:cNvSpPr>
            <p:nvPr/>
          </p:nvSpPr>
          <p:spPr bwMode="gray">
            <a:xfrm>
              <a:off x="4686300" y="3584575"/>
              <a:ext cx="201613" cy="792163"/>
            </a:xfrm>
            <a:custGeom>
              <a:avLst/>
              <a:gdLst>
                <a:gd name="T0" fmla="*/ 35770048 w 558"/>
                <a:gd name="T1" fmla="*/ 174153019 h 2199"/>
                <a:gd name="T2" fmla="*/ 35770048 w 558"/>
                <a:gd name="T3" fmla="*/ 174153019 h 2199"/>
                <a:gd name="T4" fmla="*/ 36945040 w 558"/>
                <a:gd name="T5" fmla="*/ 0 h 2199"/>
                <a:gd name="T6" fmla="*/ 36945040 w 558"/>
                <a:gd name="T7" fmla="*/ 0 h 2199"/>
                <a:gd name="T8" fmla="*/ 72715089 w 558"/>
                <a:gd name="T9" fmla="*/ 0 h 2199"/>
                <a:gd name="T10" fmla="*/ 72715089 w 558"/>
                <a:gd name="T11" fmla="*/ 0 h 2199"/>
                <a:gd name="T12" fmla="*/ 72715089 w 558"/>
                <a:gd name="T13" fmla="*/ 194786722 h 2199"/>
                <a:gd name="T14" fmla="*/ 72715089 w 558"/>
                <a:gd name="T15" fmla="*/ 194786722 h 2199"/>
                <a:gd name="T16" fmla="*/ 72715089 w 558"/>
                <a:gd name="T17" fmla="*/ 208412718 h 2199"/>
                <a:gd name="T18" fmla="*/ 71540097 w 558"/>
                <a:gd name="T19" fmla="*/ 222168400 h 2199"/>
                <a:gd name="T20" fmla="*/ 68015121 w 558"/>
                <a:gd name="T21" fmla="*/ 235924081 h 2199"/>
                <a:gd name="T22" fmla="*/ 65795933 w 558"/>
                <a:gd name="T23" fmla="*/ 242802102 h 2199"/>
                <a:gd name="T24" fmla="*/ 63445949 w 558"/>
                <a:gd name="T25" fmla="*/ 248511872 h 2199"/>
                <a:gd name="T26" fmla="*/ 63445949 w 558"/>
                <a:gd name="T27" fmla="*/ 248511872 h 2199"/>
                <a:gd name="T28" fmla="*/ 58876777 w 558"/>
                <a:gd name="T29" fmla="*/ 255389893 h 2199"/>
                <a:gd name="T30" fmla="*/ 54177171 w 558"/>
                <a:gd name="T31" fmla="*/ 261229708 h 2199"/>
                <a:gd name="T32" fmla="*/ 49607999 w 558"/>
                <a:gd name="T33" fmla="*/ 265771587 h 2199"/>
                <a:gd name="T34" fmla="*/ 43863835 w 558"/>
                <a:gd name="T35" fmla="*/ 270313466 h 2199"/>
                <a:gd name="T36" fmla="*/ 31200876 w 558"/>
                <a:gd name="T37" fmla="*/ 279527269 h 2199"/>
                <a:gd name="T38" fmla="*/ 17362926 w 558"/>
                <a:gd name="T39" fmla="*/ 285237399 h 2199"/>
                <a:gd name="T40" fmla="*/ 17362926 w 558"/>
                <a:gd name="T41" fmla="*/ 285237399 h 2199"/>
                <a:gd name="T42" fmla="*/ 0 w 558"/>
                <a:gd name="T43" fmla="*/ 265771587 h 2199"/>
                <a:gd name="T44" fmla="*/ 0 w 558"/>
                <a:gd name="T45" fmla="*/ 265771587 h 2199"/>
                <a:gd name="T46" fmla="*/ 0 w 558"/>
                <a:gd name="T47" fmla="*/ 265771587 h 2199"/>
                <a:gd name="T48" fmla="*/ 11488328 w 558"/>
                <a:gd name="T49" fmla="*/ 258893566 h 2199"/>
                <a:gd name="T50" fmla="*/ 20757106 w 558"/>
                <a:gd name="T51" fmla="*/ 249680123 h 2199"/>
                <a:gd name="T52" fmla="*/ 25326278 w 558"/>
                <a:gd name="T53" fmla="*/ 245137884 h 2199"/>
                <a:gd name="T54" fmla="*/ 28850893 w 558"/>
                <a:gd name="T55" fmla="*/ 239428115 h 2199"/>
                <a:gd name="T56" fmla="*/ 32245073 w 558"/>
                <a:gd name="T57" fmla="*/ 233717985 h 2199"/>
                <a:gd name="T58" fmla="*/ 33420065 w 558"/>
                <a:gd name="T59" fmla="*/ 226840324 h 2199"/>
                <a:gd name="T60" fmla="*/ 33420065 w 558"/>
                <a:gd name="T61" fmla="*/ 226840324 h 2199"/>
                <a:gd name="T62" fmla="*/ 35770048 w 558"/>
                <a:gd name="T63" fmla="*/ 214252533 h 2199"/>
                <a:gd name="T64" fmla="*/ 35770048 w 558"/>
                <a:gd name="T65" fmla="*/ 200496491 h 2199"/>
                <a:gd name="T66" fmla="*/ 35770048 w 558"/>
                <a:gd name="T67" fmla="*/ 174153019 h 219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8" h="2199">
                  <a:moveTo>
                    <a:pt x="274" y="1342"/>
                  </a:moveTo>
                  <a:lnTo>
                    <a:pt x="274" y="1342"/>
                  </a:lnTo>
                  <a:lnTo>
                    <a:pt x="283" y="0"/>
                  </a:lnTo>
                  <a:lnTo>
                    <a:pt x="557" y="0"/>
                  </a:lnTo>
                  <a:lnTo>
                    <a:pt x="557" y="1501"/>
                  </a:lnTo>
                  <a:lnTo>
                    <a:pt x="557" y="1606"/>
                  </a:lnTo>
                  <a:lnTo>
                    <a:pt x="548" y="1712"/>
                  </a:lnTo>
                  <a:lnTo>
                    <a:pt x="521" y="1818"/>
                  </a:lnTo>
                  <a:lnTo>
                    <a:pt x="504" y="1871"/>
                  </a:lnTo>
                  <a:lnTo>
                    <a:pt x="486" y="1915"/>
                  </a:lnTo>
                  <a:lnTo>
                    <a:pt x="451" y="1968"/>
                  </a:lnTo>
                  <a:lnTo>
                    <a:pt x="415" y="2013"/>
                  </a:lnTo>
                  <a:lnTo>
                    <a:pt x="380" y="2048"/>
                  </a:lnTo>
                  <a:lnTo>
                    <a:pt x="336" y="2083"/>
                  </a:lnTo>
                  <a:lnTo>
                    <a:pt x="239" y="2154"/>
                  </a:lnTo>
                  <a:lnTo>
                    <a:pt x="133" y="2198"/>
                  </a:lnTo>
                  <a:lnTo>
                    <a:pt x="0" y="2048"/>
                  </a:lnTo>
                  <a:lnTo>
                    <a:pt x="88" y="1995"/>
                  </a:lnTo>
                  <a:lnTo>
                    <a:pt x="159" y="1924"/>
                  </a:lnTo>
                  <a:lnTo>
                    <a:pt x="194" y="1889"/>
                  </a:lnTo>
                  <a:lnTo>
                    <a:pt x="221" y="1845"/>
                  </a:lnTo>
                  <a:lnTo>
                    <a:pt x="247" y="1801"/>
                  </a:lnTo>
                  <a:lnTo>
                    <a:pt x="256" y="1748"/>
                  </a:lnTo>
                  <a:lnTo>
                    <a:pt x="274" y="1651"/>
                  </a:lnTo>
                  <a:lnTo>
                    <a:pt x="274" y="1545"/>
                  </a:lnTo>
                  <a:lnTo>
                    <a:pt x="274" y="1342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Freeform 10"/>
            <p:cNvSpPr>
              <a:spLocks noChangeArrowheads="1"/>
            </p:cNvSpPr>
            <p:nvPr/>
          </p:nvSpPr>
          <p:spPr bwMode="gray">
            <a:xfrm>
              <a:off x="4956175" y="3740150"/>
              <a:ext cx="363538" cy="481013"/>
            </a:xfrm>
            <a:custGeom>
              <a:avLst/>
              <a:gdLst>
                <a:gd name="T0" fmla="*/ 8048277 w 1009"/>
                <a:gd name="T1" fmla="*/ 13781708 h 1334"/>
                <a:gd name="T2" fmla="*/ 45953869 w 1009"/>
                <a:gd name="T3" fmla="*/ 2340161 h 1334"/>
                <a:gd name="T4" fmla="*/ 74642386 w 1009"/>
                <a:gd name="T5" fmla="*/ 0 h 1334"/>
                <a:gd name="T6" fmla="*/ 84897472 w 1009"/>
                <a:gd name="T7" fmla="*/ 1170080 h 1334"/>
                <a:gd name="T8" fmla="*/ 104369274 w 1009"/>
                <a:gd name="T9" fmla="*/ 5720593 h 1334"/>
                <a:gd name="T10" fmla="*/ 116961236 w 1009"/>
                <a:gd name="T11" fmla="*/ 13781708 h 1334"/>
                <a:gd name="T12" fmla="*/ 120466189 w 1009"/>
                <a:gd name="T13" fmla="*/ 18332581 h 1334"/>
                <a:gd name="T14" fmla="*/ 128514466 w 1009"/>
                <a:gd name="T15" fmla="*/ 33284369 h 1334"/>
                <a:gd name="T16" fmla="*/ 130851342 w 1009"/>
                <a:gd name="T17" fmla="*/ 50576678 h 1334"/>
                <a:gd name="T18" fmla="*/ 130851342 w 1009"/>
                <a:gd name="T19" fmla="*/ 169932806 h 1334"/>
                <a:gd name="T20" fmla="*/ 104369274 w 1009"/>
                <a:gd name="T21" fmla="*/ 169932806 h 1334"/>
                <a:gd name="T22" fmla="*/ 100994387 w 1009"/>
                <a:gd name="T23" fmla="*/ 151600586 h 1334"/>
                <a:gd name="T24" fmla="*/ 94114187 w 1009"/>
                <a:gd name="T25" fmla="*/ 157321179 h 1334"/>
                <a:gd name="T26" fmla="*/ 76849195 w 1009"/>
                <a:gd name="T27" fmla="*/ 167592646 h 1334"/>
                <a:gd name="T28" fmla="*/ 67632480 w 1009"/>
                <a:gd name="T29" fmla="*/ 171103247 h 1334"/>
                <a:gd name="T30" fmla="*/ 45953869 w 1009"/>
                <a:gd name="T31" fmla="*/ 173313239 h 1334"/>
                <a:gd name="T32" fmla="*/ 24145192 w 1009"/>
                <a:gd name="T33" fmla="*/ 168762726 h 1334"/>
                <a:gd name="T34" fmla="*/ 16096915 w 1009"/>
                <a:gd name="T35" fmla="*/ 164212213 h 1334"/>
                <a:gd name="T36" fmla="*/ 4543324 w 1009"/>
                <a:gd name="T37" fmla="*/ 151600586 h 1334"/>
                <a:gd name="T38" fmla="*/ 1168438 w 1009"/>
                <a:gd name="T39" fmla="*/ 142369391 h 1334"/>
                <a:gd name="T40" fmla="*/ 0 w 1009"/>
                <a:gd name="T41" fmla="*/ 124036810 h 1334"/>
                <a:gd name="T42" fmla="*/ 2336515 w 1009"/>
                <a:gd name="T43" fmla="*/ 111425183 h 1334"/>
                <a:gd name="T44" fmla="*/ 6880200 w 1009"/>
                <a:gd name="T45" fmla="*/ 98683387 h 1334"/>
                <a:gd name="T46" fmla="*/ 11423524 w 1009"/>
                <a:gd name="T47" fmla="*/ 94132874 h 1334"/>
                <a:gd name="T48" fmla="*/ 19471801 w 1009"/>
                <a:gd name="T49" fmla="*/ 86071759 h 1334"/>
                <a:gd name="T50" fmla="*/ 41280479 w 1009"/>
                <a:gd name="T51" fmla="*/ 75800293 h 1334"/>
                <a:gd name="T52" fmla="*/ 52833709 w 1009"/>
                <a:gd name="T53" fmla="*/ 72289691 h 1334"/>
                <a:gd name="T54" fmla="*/ 74642386 w 1009"/>
                <a:gd name="T55" fmla="*/ 70079339 h 1334"/>
                <a:gd name="T56" fmla="*/ 96320996 w 1009"/>
                <a:gd name="T57" fmla="*/ 70079339 h 1334"/>
                <a:gd name="T58" fmla="*/ 95282625 w 1009"/>
                <a:gd name="T59" fmla="*/ 44856085 h 1334"/>
                <a:gd name="T60" fmla="*/ 91777672 w 1009"/>
                <a:gd name="T61" fmla="*/ 36794970 h 1334"/>
                <a:gd name="T62" fmla="*/ 87233988 w 1009"/>
                <a:gd name="T63" fmla="*/ 32114288 h 1334"/>
                <a:gd name="T64" fmla="*/ 75680757 w 1009"/>
                <a:gd name="T65" fmla="*/ 26393695 h 1334"/>
                <a:gd name="T66" fmla="*/ 68800918 w 1009"/>
                <a:gd name="T67" fmla="*/ 25223254 h 1334"/>
                <a:gd name="T68" fmla="*/ 40112041 w 1009"/>
                <a:gd name="T69" fmla="*/ 27563776 h 1334"/>
                <a:gd name="T70" fmla="*/ 13760039 w 1009"/>
                <a:gd name="T71" fmla="*/ 34454810 h 1334"/>
                <a:gd name="T72" fmla="*/ 8048277 w 1009"/>
                <a:gd name="T73" fmla="*/ 13781708 h 1334"/>
                <a:gd name="T74" fmla="*/ 52833709 w 1009"/>
                <a:gd name="T75" fmla="*/ 95302954 h 1334"/>
                <a:gd name="T76" fmla="*/ 41280479 w 1009"/>
                <a:gd name="T77" fmla="*/ 102193628 h 1334"/>
                <a:gd name="T78" fmla="*/ 35568716 w 1009"/>
                <a:gd name="T79" fmla="*/ 112465094 h 1334"/>
                <a:gd name="T80" fmla="*/ 34400279 w 1009"/>
                <a:gd name="T81" fmla="*/ 119356128 h 1334"/>
                <a:gd name="T82" fmla="*/ 35568716 w 1009"/>
                <a:gd name="T83" fmla="*/ 133137836 h 1334"/>
                <a:gd name="T84" fmla="*/ 39073670 w 1009"/>
                <a:gd name="T85" fmla="*/ 138988598 h 1334"/>
                <a:gd name="T86" fmla="*/ 50497194 w 1009"/>
                <a:gd name="T87" fmla="*/ 146919904 h 1334"/>
                <a:gd name="T88" fmla="*/ 64257233 w 1009"/>
                <a:gd name="T89" fmla="*/ 146919904 h 1334"/>
                <a:gd name="T90" fmla="*/ 73473948 w 1009"/>
                <a:gd name="T91" fmla="*/ 145749824 h 1334"/>
                <a:gd name="T92" fmla="*/ 89440797 w 1009"/>
                <a:gd name="T93" fmla="*/ 136648437 h 1334"/>
                <a:gd name="T94" fmla="*/ 96320996 w 1009"/>
                <a:gd name="T95" fmla="*/ 130927844 h 1334"/>
                <a:gd name="T96" fmla="*/ 96320996 w 1009"/>
                <a:gd name="T97" fmla="*/ 91922522 h 1334"/>
                <a:gd name="T98" fmla="*/ 63089156 w 1009"/>
                <a:gd name="T99" fmla="*/ 92962433 h 133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009" h="1334">
                  <a:moveTo>
                    <a:pt x="62" y="106"/>
                  </a:moveTo>
                  <a:lnTo>
                    <a:pt x="62" y="106"/>
                  </a:lnTo>
                  <a:lnTo>
                    <a:pt x="203" y="53"/>
                  </a:lnTo>
                  <a:lnTo>
                    <a:pt x="354" y="18"/>
                  </a:lnTo>
                  <a:lnTo>
                    <a:pt x="504" y="0"/>
                  </a:lnTo>
                  <a:lnTo>
                    <a:pt x="575" y="0"/>
                  </a:lnTo>
                  <a:lnTo>
                    <a:pt x="654" y="9"/>
                  </a:lnTo>
                  <a:lnTo>
                    <a:pt x="734" y="18"/>
                  </a:lnTo>
                  <a:lnTo>
                    <a:pt x="804" y="44"/>
                  </a:lnTo>
                  <a:lnTo>
                    <a:pt x="875" y="88"/>
                  </a:lnTo>
                  <a:lnTo>
                    <a:pt x="901" y="106"/>
                  </a:lnTo>
                  <a:lnTo>
                    <a:pt x="928" y="141"/>
                  </a:lnTo>
                  <a:lnTo>
                    <a:pt x="963" y="194"/>
                  </a:lnTo>
                  <a:lnTo>
                    <a:pt x="990" y="256"/>
                  </a:lnTo>
                  <a:lnTo>
                    <a:pt x="1008" y="327"/>
                  </a:lnTo>
                  <a:lnTo>
                    <a:pt x="1008" y="389"/>
                  </a:lnTo>
                  <a:lnTo>
                    <a:pt x="1008" y="1307"/>
                  </a:lnTo>
                  <a:lnTo>
                    <a:pt x="804" y="1307"/>
                  </a:lnTo>
                  <a:lnTo>
                    <a:pt x="778" y="1166"/>
                  </a:lnTo>
                  <a:lnTo>
                    <a:pt x="725" y="1210"/>
                  </a:lnTo>
                  <a:lnTo>
                    <a:pt x="663" y="1254"/>
                  </a:lnTo>
                  <a:lnTo>
                    <a:pt x="592" y="1289"/>
                  </a:lnTo>
                  <a:lnTo>
                    <a:pt x="521" y="1316"/>
                  </a:lnTo>
                  <a:lnTo>
                    <a:pt x="442" y="1325"/>
                  </a:lnTo>
                  <a:lnTo>
                    <a:pt x="354" y="1333"/>
                  </a:lnTo>
                  <a:lnTo>
                    <a:pt x="265" y="1316"/>
                  </a:lnTo>
                  <a:lnTo>
                    <a:pt x="186" y="1298"/>
                  </a:lnTo>
                  <a:lnTo>
                    <a:pt x="124" y="1263"/>
                  </a:lnTo>
                  <a:lnTo>
                    <a:pt x="80" y="1219"/>
                  </a:lnTo>
                  <a:lnTo>
                    <a:pt x="35" y="1166"/>
                  </a:lnTo>
                  <a:lnTo>
                    <a:pt x="9" y="1095"/>
                  </a:lnTo>
                  <a:lnTo>
                    <a:pt x="0" y="998"/>
                  </a:lnTo>
                  <a:lnTo>
                    <a:pt x="0" y="954"/>
                  </a:lnTo>
                  <a:lnTo>
                    <a:pt x="0" y="901"/>
                  </a:lnTo>
                  <a:lnTo>
                    <a:pt x="18" y="857"/>
                  </a:lnTo>
                  <a:lnTo>
                    <a:pt x="35" y="804"/>
                  </a:lnTo>
                  <a:lnTo>
                    <a:pt x="53" y="759"/>
                  </a:lnTo>
                  <a:lnTo>
                    <a:pt x="88" y="724"/>
                  </a:lnTo>
                  <a:lnTo>
                    <a:pt x="115" y="689"/>
                  </a:lnTo>
                  <a:lnTo>
                    <a:pt x="150" y="662"/>
                  </a:lnTo>
                  <a:lnTo>
                    <a:pt x="230" y="609"/>
                  </a:lnTo>
                  <a:lnTo>
                    <a:pt x="318" y="583"/>
                  </a:lnTo>
                  <a:lnTo>
                    <a:pt x="407" y="556"/>
                  </a:lnTo>
                  <a:lnTo>
                    <a:pt x="495" y="548"/>
                  </a:lnTo>
                  <a:lnTo>
                    <a:pt x="575" y="539"/>
                  </a:lnTo>
                  <a:lnTo>
                    <a:pt x="742" y="539"/>
                  </a:lnTo>
                  <a:lnTo>
                    <a:pt x="742" y="406"/>
                  </a:lnTo>
                  <a:lnTo>
                    <a:pt x="734" y="345"/>
                  </a:lnTo>
                  <a:lnTo>
                    <a:pt x="725" y="309"/>
                  </a:lnTo>
                  <a:lnTo>
                    <a:pt x="707" y="283"/>
                  </a:lnTo>
                  <a:lnTo>
                    <a:pt x="672" y="247"/>
                  </a:lnTo>
                  <a:lnTo>
                    <a:pt x="628" y="221"/>
                  </a:lnTo>
                  <a:lnTo>
                    <a:pt x="583" y="203"/>
                  </a:lnTo>
                  <a:lnTo>
                    <a:pt x="530" y="194"/>
                  </a:lnTo>
                  <a:lnTo>
                    <a:pt x="424" y="194"/>
                  </a:lnTo>
                  <a:lnTo>
                    <a:pt x="309" y="212"/>
                  </a:lnTo>
                  <a:lnTo>
                    <a:pt x="203" y="239"/>
                  </a:lnTo>
                  <a:lnTo>
                    <a:pt x="106" y="265"/>
                  </a:lnTo>
                  <a:lnTo>
                    <a:pt x="62" y="106"/>
                  </a:lnTo>
                  <a:close/>
                  <a:moveTo>
                    <a:pt x="407" y="733"/>
                  </a:moveTo>
                  <a:lnTo>
                    <a:pt x="407" y="733"/>
                  </a:lnTo>
                  <a:lnTo>
                    <a:pt x="362" y="759"/>
                  </a:lnTo>
                  <a:lnTo>
                    <a:pt x="318" y="786"/>
                  </a:lnTo>
                  <a:lnTo>
                    <a:pt x="292" y="821"/>
                  </a:lnTo>
                  <a:lnTo>
                    <a:pt x="274" y="865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1" y="1069"/>
                  </a:lnTo>
                  <a:lnTo>
                    <a:pt x="345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6" y="1121"/>
                  </a:lnTo>
                  <a:lnTo>
                    <a:pt x="628" y="1086"/>
                  </a:lnTo>
                  <a:lnTo>
                    <a:pt x="689" y="1051"/>
                  </a:lnTo>
                  <a:lnTo>
                    <a:pt x="742" y="1007"/>
                  </a:lnTo>
                  <a:lnTo>
                    <a:pt x="742" y="707"/>
                  </a:lnTo>
                  <a:lnTo>
                    <a:pt x="575" y="707"/>
                  </a:lnTo>
                  <a:lnTo>
                    <a:pt x="486" y="715"/>
                  </a:lnTo>
                  <a:lnTo>
                    <a:pt x="407" y="733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Freeform 11"/>
            <p:cNvSpPr>
              <a:spLocks noChangeArrowheads="1"/>
            </p:cNvSpPr>
            <p:nvPr/>
          </p:nvSpPr>
          <p:spPr bwMode="gray">
            <a:xfrm>
              <a:off x="5818188" y="3740150"/>
              <a:ext cx="363537" cy="481013"/>
            </a:xfrm>
            <a:custGeom>
              <a:avLst/>
              <a:gdLst>
                <a:gd name="T0" fmla="*/ 9234850 w 1008"/>
                <a:gd name="T1" fmla="*/ 13781708 h 1334"/>
                <a:gd name="T2" fmla="*/ 45914579 w 1008"/>
                <a:gd name="T3" fmla="*/ 2340161 h 1334"/>
                <a:gd name="T4" fmla="*/ 75830644 w 1008"/>
                <a:gd name="T5" fmla="*/ 0 h 1334"/>
                <a:gd name="T6" fmla="*/ 86236170 w 1008"/>
                <a:gd name="T7" fmla="*/ 1170080 h 1334"/>
                <a:gd name="T8" fmla="*/ 104576034 w 1008"/>
                <a:gd name="T9" fmla="*/ 5720593 h 1334"/>
                <a:gd name="T10" fmla="*/ 120704743 w 1008"/>
                <a:gd name="T11" fmla="*/ 17292309 h 1334"/>
                <a:gd name="T12" fmla="*/ 126427926 w 1008"/>
                <a:gd name="T13" fmla="*/ 25223254 h 1334"/>
                <a:gd name="T14" fmla="*/ 130980073 w 1008"/>
                <a:gd name="T15" fmla="*/ 43686005 h 1334"/>
                <a:gd name="T16" fmla="*/ 130980073 w 1008"/>
                <a:gd name="T17" fmla="*/ 52787030 h 1334"/>
                <a:gd name="T18" fmla="*/ 130980073 w 1008"/>
                <a:gd name="T19" fmla="*/ 169932806 h 1334"/>
                <a:gd name="T20" fmla="*/ 104576034 w 1008"/>
                <a:gd name="T21" fmla="*/ 169932806 h 1334"/>
                <a:gd name="T22" fmla="*/ 102234683 w 1008"/>
                <a:gd name="T23" fmla="*/ 151600586 h 1334"/>
                <a:gd name="T24" fmla="*/ 81553828 w 1008"/>
                <a:gd name="T25" fmla="*/ 165382294 h 1334"/>
                <a:gd name="T26" fmla="*/ 57490780 w 1008"/>
                <a:gd name="T27" fmla="*/ 172273328 h 1334"/>
                <a:gd name="T28" fmla="*/ 45914579 w 1008"/>
                <a:gd name="T29" fmla="*/ 173313239 h 1334"/>
                <a:gd name="T30" fmla="*/ 28745390 w 1008"/>
                <a:gd name="T31" fmla="*/ 169932806 h 1334"/>
                <a:gd name="T32" fmla="*/ 17169189 w 1008"/>
                <a:gd name="T33" fmla="*/ 164212213 h 1334"/>
                <a:gd name="T34" fmla="*/ 12616681 w 1008"/>
                <a:gd name="T35" fmla="*/ 160701612 h 1334"/>
                <a:gd name="T36" fmla="*/ 5723183 w 1008"/>
                <a:gd name="T37" fmla="*/ 150430145 h 1334"/>
                <a:gd name="T38" fmla="*/ 1170676 w 1008"/>
                <a:gd name="T39" fmla="*/ 138988598 h 1334"/>
                <a:gd name="T40" fmla="*/ 0 w 1008"/>
                <a:gd name="T41" fmla="*/ 126247162 h 1334"/>
                <a:gd name="T42" fmla="*/ 1170676 w 1008"/>
                <a:gd name="T43" fmla="*/ 113635175 h 1334"/>
                <a:gd name="T44" fmla="*/ 4552507 w 1008"/>
                <a:gd name="T45" fmla="*/ 103364069 h 1334"/>
                <a:gd name="T46" fmla="*/ 19510540 w 1008"/>
                <a:gd name="T47" fmla="*/ 86071759 h 1334"/>
                <a:gd name="T48" fmla="*/ 28745390 w 1008"/>
                <a:gd name="T49" fmla="*/ 80350806 h 1334"/>
                <a:gd name="T50" fmla="*/ 44743903 w 1008"/>
                <a:gd name="T51" fmla="*/ 74630213 h 1334"/>
                <a:gd name="T52" fmla="*/ 80383152 w 1008"/>
                <a:gd name="T53" fmla="*/ 70079339 h 1334"/>
                <a:gd name="T54" fmla="*/ 97682176 w 1008"/>
                <a:gd name="T55" fmla="*/ 70079339 h 1334"/>
                <a:gd name="T56" fmla="*/ 96511860 w 1008"/>
                <a:gd name="T57" fmla="*/ 45896357 h 1334"/>
                <a:gd name="T58" fmla="*/ 93130029 w 1008"/>
                <a:gd name="T59" fmla="*/ 37965051 h 1334"/>
                <a:gd name="T60" fmla="*/ 83894818 w 1008"/>
                <a:gd name="T61" fmla="*/ 28733856 h 1334"/>
                <a:gd name="T62" fmla="*/ 71278137 w 1008"/>
                <a:gd name="T63" fmla="*/ 25223254 h 1334"/>
                <a:gd name="T64" fmla="*/ 56320104 w 1008"/>
                <a:gd name="T65" fmla="*/ 25223254 h 1334"/>
                <a:gd name="T66" fmla="*/ 27574714 w 1008"/>
                <a:gd name="T67" fmla="*/ 29903936 h 1334"/>
                <a:gd name="T68" fmla="*/ 13787357 w 1008"/>
                <a:gd name="T69" fmla="*/ 34454810 h 1334"/>
                <a:gd name="T70" fmla="*/ 51767597 w 1008"/>
                <a:gd name="T71" fmla="*/ 96473035 h 1334"/>
                <a:gd name="T72" fmla="*/ 47085255 w 1008"/>
                <a:gd name="T73" fmla="*/ 98683387 h 1334"/>
                <a:gd name="T74" fmla="*/ 37850405 w 1008"/>
                <a:gd name="T75" fmla="*/ 106744501 h 1334"/>
                <a:gd name="T76" fmla="*/ 35639249 w 1008"/>
                <a:gd name="T77" fmla="*/ 111425183 h 1334"/>
                <a:gd name="T78" fmla="*/ 34468573 w 1008"/>
                <a:gd name="T79" fmla="*/ 126247162 h 1334"/>
                <a:gd name="T80" fmla="*/ 39021081 w 1008"/>
                <a:gd name="T81" fmla="*/ 138988598 h 1334"/>
                <a:gd name="T82" fmla="*/ 44743903 w 1008"/>
                <a:gd name="T83" fmla="*/ 143539472 h 1334"/>
                <a:gd name="T84" fmla="*/ 57490780 w 1008"/>
                <a:gd name="T85" fmla="*/ 148089984 h 1334"/>
                <a:gd name="T86" fmla="*/ 64384639 w 1008"/>
                <a:gd name="T87" fmla="*/ 146919904 h 1334"/>
                <a:gd name="T88" fmla="*/ 82724503 w 1008"/>
                <a:gd name="T89" fmla="*/ 141198950 h 1334"/>
                <a:gd name="T90" fmla="*/ 97682176 w 1008"/>
                <a:gd name="T91" fmla="*/ 130927844 h 1334"/>
                <a:gd name="T92" fmla="*/ 97682176 w 1008"/>
                <a:gd name="T93" fmla="*/ 91922522 h 1334"/>
                <a:gd name="T94" fmla="*/ 74659969 w 1008"/>
                <a:gd name="T95" fmla="*/ 91922522 h 1334"/>
                <a:gd name="T96" fmla="*/ 51767597 w 1008"/>
                <a:gd name="T97" fmla="*/ 96473035 h 133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008" h="1334">
                  <a:moveTo>
                    <a:pt x="71" y="106"/>
                  </a:moveTo>
                  <a:lnTo>
                    <a:pt x="71" y="106"/>
                  </a:lnTo>
                  <a:lnTo>
                    <a:pt x="212" y="53"/>
                  </a:lnTo>
                  <a:lnTo>
                    <a:pt x="353" y="18"/>
                  </a:lnTo>
                  <a:lnTo>
                    <a:pt x="504" y="0"/>
                  </a:lnTo>
                  <a:lnTo>
                    <a:pt x="583" y="0"/>
                  </a:lnTo>
                  <a:lnTo>
                    <a:pt x="663" y="9"/>
                  </a:lnTo>
                  <a:lnTo>
                    <a:pt x="733" y="18"/>
                  </a:lnTo>
                  <a:lnTo>
                    <a:pt x="804" y="44"/>
                  </a:lnTo>
                  <a:lnTo>
                    <a:pt x="875" y="80"/>
                  </a:lnTo>
                  <a:lnTo>
                    <a:pt x="928" y="133"/>
                  </a:lnTo>
                  <a:lnTo>
                    <a:pt x="972" y="194"/>
                  </a:lnTo>
                  <a:lnTo>
                    <a:pt x="998" y="265"/>
                  </a:lnTo>
                  <a:lnTo>
                    <a:pt x="1007" y="336"/>
                  </a:lnTo>
                  <a:lnTo>
                    <a:pt x="1007" y="406"/>
                  </a:lnTo>
                  <a:lnTo>
                    <a:pt x="1007" y="1307"/>
                  </a:lnTo>
                  <a:lnTo>
                    <a:pt x="804" y="1307"/>
                  </a:lnTo>
                  <a:lnTo>
                    <a:pt x="786" y="1166"/>
                  </a:lnTo>
                  <a:lnTo>
                    <a:pt x="707" y="1227"/>
                  </a:lnTo>
                  <a:lnTo>
                    <a:pt x="627" y="1272"/>
                  </a:lnTo>
                  <a:lnTo>
                    <a:pt x="539" y="1307"/>
                  </a:lnTo>
                  <a:lnTo>
                    <a:pt x="442" y="1325"/>
                  </a:lnTo>
                  <a:lnTo>
                    <a:pt x="353" y="1333"/>
                  </a:lnTo>
                  <a:lnTo>
                    <a:pt x="265" y="1316"/>
                  </a:lnTo>
                  <a:lnTo>
                    <a:pt x="221" y="1307"/>
                  </a:lnTo>
                  <a:lnTo>
                    <a:pt x="177" y="1289"/>
                  </a:lnTo>
                  <a:lnTo>
                    <a:pt x="132" y="1263"/>
                  </a:lnTo>
                  <a:lnTo>
                    <a:pt x="97" y="1236"/>
                  </a:lnTo>
                  <a:lnTo>
                    <a:pt x="71" y="1201"/>
                  </a:lnTo>
                  <a:lnTo>
                    <a:pt x="44" y="1157"/>
                  </a:lnTo>
                  <a:lnTo>
                    <a:pt x="18" y="1121"/>
                  </a:lnTo>
                  <a:lnTo>
                    <a:pt x="9" y="1069"/>
                  </a:lnTo>
                  <a:lnTo>
                    <a:pt x="0" y="1024"/>
                  </a:lnTo>
                  <a:lnTo>
                    <a:pt x="0" y="971"/>
                  </a:lnTo>
                  <a:lnTo>
                    <a:pt x="9" y="874"/>
                  </a:lnTo>
                  <a:lnTo>
                    <a:pt x="18" y="839"/>
                  </a:lnTo>
                  <a:lnTo>
                    <a:pt x="35" y="795"/>
                  </a:lnTo>
                  <a:lnTo>
                    <a:pt x="88" y="724"/>
                  </a:lnTo>
                  <a:lnTo>
                    <a:pt x="150" y="662"/>
                  </a:lnTo>
                  <a:lnTo>
                    <a:pt x="221" y="618"/>
                  </a:lnTo>
                  <a:lnTo>
                    <a:pt x="283" y="592"/>
                  </a:lnTo>
                  <a:lnTo>
                    <a:pt x="344" y="574"/>
                  </a:lnTo>
                  <a:lnTo>
                    <a:pt x="477" y="548"/>
                  </a:lnTo>
                  <a:lnTo>
                    <a:pt x="618" y="539"/>
                  </a:lnTo>
                  <a:lnTo>
                    <a:pt x="751" y="539"/>
                  </a:lnTo>
                  <a:lnTo>
                    <a:pt x="751" y="415"/>
                  </a:lnTo>
                  <a:lnTo>
                    <a:pt x="742" y="353"/>
                  </a:lnTo>
                  <a:lnTo>
                    <a:pt x="716" y="292"/>
                  </a:lnTo>
                  <a:lnTo>
                    <a:pt x="689" y="247"/>
                  </a:lnTo>
                  <a:lnTo>
                    <a:pt x="645" y="221"/>
                  </a:lnTo>
                  <a:lnTo>
                    <a:pt x="601" y="203"/>
                  </a:lnTo>
                  <a:lnTo>
                    <a:pt x="548" y="194"/>
                  </a:lnTo>
                  <a:lnTo>
                    <a:pt x="433" y="194"/>
                  </a:lnTo>
                  <a:lnTo>
                    <a:pt x="327" y="203"/>
                  </a:lnTo>
                  <a:lnTo>
                    <a:pt x="212" y="230"/>
                  </a:lnTo>
                  <a:lnTo>
                    <a:pt x="106" y="265"/>
                  </a:lnTo>
                  <a:lnTo>
                    <a:pt x="71" y="106"/>
                  </a:lnTo>
                  <a:close/>
                  <a:moveTo>
                    <a:pt x="398" y="742"/>
                  </a:moveTo>
                  <a:lnTo>
                    <a:pt x="398" y="742"/>
                  </a:lnTo>
                  <a:lnTo>
                    <a:pt x="362" y="759"/>
                  </a:lnTo>
                  <a:lnTo>
                    <a:pt x="327" y="786"/>
                  </a:lnTo>
                  <a:lnTo>
                    <a:pt x="291" y="821"/>
                  </a:lnTo>
                  <a:lnTo>
                    <a:pt x="274" y="857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0" y="1069"/>
                  </a:lnTo>
                  <a:lnTo>
                    <a:pt x="344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5" y="1121"/>
                  </a:lnTo>
                  <a:lnTo>
                    <a:pt x="636" y="1086"/>
                  </a:lnTo>
                  <a:lnTo>
                    <a:pt x="698" y="1051"/>
                  </a:lnTo>
                  <a:lnTo>
                    <a:pt x="751" y="1007"/>
                  </a:lnTo>
                  <a:lnTo>
                    <a:pt x="751" y="707"/>
                  </a:lnTo>
                  <a:lnTo>
                    <a:pt x="574" y="707"/>
                  </a:lnTo>
                  <a:lnTo>
                    <a:pt x="486" y="715"/>
                  </a:lnTo>
                  <a:lnTo>
                    <a:pt x="398" y="742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Freeform 12"/>
            <p:cNvSpPr>
              <a:spLocks noChangeArrowheads="1"/>
            </p:cNvSpPr>
            <p:nvPr/>
          </p:nvSpPr>
          <p:spPr bwMode="gray">
            <a:xfrm>
              <a:off x="5376863" y="3746500"/>
              <a:ext cx="400050" cy="465138"/>
            </a:xfrm>
            <a:custGeom>
              <a:avLst/>
              <a:gdLst>
                <a:gd name="T0" fmla="*/ 0 w 1113"/>
                <a:gd name="T1" fmla="*/ 0 h 1290"/>
                <a:gd name="T2" fmla="*/ 0 w 1113"/>
                <a:gd name="T3" fmla="*/ 0 h 1290"/>
                <a:gd name="T4" fmla="*/ 36303190 w 1113"/>
                <a:gd name="T5" fmla="*/ 0 h 1290"/>
                <a:gd name="T6" fmla="*/ 36303190 w 1113"/>
                <a:gd name="T7" fmla="*/ 0 h 1290"/>
                <a:gd name="T8" fmla="*/ 58007609 w 1113"/>
                <a:gd name="T9" fmla="*/ 69946659 h 1290"/>
                <a:gd name="T10" fmla="*/ 58007609 w 1113"/>
                <a:gd name="T11" fmla="*/ 69946659 h 1290"/>
                <a:gd name="T12" fmla="*/ 64854826 w 1113"/>
                <a:gd name="T13" fmla="*/ 91788674 h 1290"/>
                <a:gd name="T14" fmla="*/ 70539275 w 1113"/>
                <a:gd name="T15" fmla="*/ 113630689 h 1290"/>
                <a:gd name="T16" fmla="*/ 70539275 w 1113"/>
                <a:gd name="T17" fmla="*/ 113630689 h 1290"/>
                <a:gd name="T18" fmla="*/ 75190350 w 1113"/>
                <a:gd name="T19" fmla="*/ 133132592 h 1290"/>
                <a:gd name="T20" fmla="*/ 75190350 w 1113"/>
                <a:gd name="T21" fmla="*/ 133132592 h 1290"/>
                <a:gd name="T22" fmla="*/ 85396477 w 1113"/>
                <a:gd name="T23" fmla="*/ 101019680 h 1290"/>
                <a:gd name="T24" fmla="*/ 94569232 w 1113"/>
                <a:gd name="T25" fmla="*/ 67736352 h 1290"/>
                <a:gd name="T26" fmla="*/ 102579218 w 1113"/>
                <a:gd name="T27" fmla="*/ 34453385 h 1290"/>
                <a:gd name="T28" fmla="*/ 108263666 w 1113"/>
                <a:gd name="T29" fmla="*/ 0 h 1290"/>
                <a:gd name="T30" fmla="*/ 108263666 w 1113"/>
                <a:gd name="T31" fmla="*/ 0 h 1290"/>
                <a:gd name="T32" fmla="*/ 143662520 w 1113"/>
                <a:gd name="T33" fmla="*/ 0 h 1290"/>
                <a:gd name="T34" fmla="*/ 143662520 w 1113"/>
                <a:gd name="T35" fmla="*/ 0 h 1290"/>
                <a:gd name="T36" fmla="*/ 134489765 w 1113"/>
                <a:gd name="T37" fmla="*/ 43554224 h 1290"/>
                <a:gd name="T38" fmla="*/ 123120869 w 1113"/>
                <a:gd name="T39" fmla="*/ 86068198 h 1290"/>
                <a:gd name="T40" fmla="*/ 117436061 w 1113"/>
                <a:gd name="T41" fmla="*/ 106740157 h 1290"/>
                <a:gd name="T42" fmla="*/ 109426435 w 1113"/>
                <a:gd name="T43" fmla="*/ 127412115 h 1290"/>
                <a:gd name="T44" fmla="*/ 101416449 w 1113"/>
                <a:gd name="T45" fmla="*/ 146913657 h 1290"/>
                <a:gd name="T46" fmla="*/ 92243694 w 1113"/>
                <a:gd name="T47" fmla="*/ 167585616 h 1290"/>
                <a:gd name="T48" fmla="*/ 92243694 w 1113"/>
                <a:gd name="T49" fmla="*/ 167585616 h 1290"/>
                <a:gd name="T50" fmla="*/ 49997624 w 1113"/>
                <a:gd name="T51" fmla="*/ 167585616 h 1290"/>
                <a:gd name="T52" fmla="*/ 49997624 w 1113"/>
                <a:gd name="T53" fmla="*/ 167585616 h 1290"/>
                <a:gd name="T54" fmla="*/ 0 w 1113"/>
                <a:gd name="T55" fmla="*/ 0 h 129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13" h="1290">
                  <a:moveTo>
                    <a:pt x="0" y="0"/>
                  </a:moveTo>
                  <a:lnTo>
                    <a:pt x="0" y="0"/>
                  </a:lnTo>
                  <a:lnTo>
                    <a:pt x="281" y="0"/>
                  </a:lnTo>
                  <a:lnTo>
                    <a:pt x="449" y="538"/>
                  </a:lnTo>
                  <a:lnTo>
                    <a:pt x="502" y="706"/>
                  </a:lnTo>
                  <a:lnTo>
                    <a:pt x="546" y="874"/>
                  </a:lnTo>
                  <a:lnTo>
                    <a:pt x="582" y="1024"/>
                  </a:lnTo>
                  <a:lnTo>
                    <a:pt x="661" y="777"/>
                  </a:lnTo>
                  <a:lnTo>
                    <a:pt x="732" y="521"/>
                  </a:lnTo>
                  <a:lnTo>
                    <a:pt x="794" y="265"/>
                  </a:lnTo>
                  <a:lnTo>
                    <a:pt x="838" y="0"/>
                  </a:lnTo>
                  <a:lnTo>
                    <a:pt x="1112" y="0"/>
                  </a:lnTo>
                  <a:lnTo>
                    <a:pt x="1041" y="335"/>
                  </a:lnTo>
                  <a:lnTo>
                    <a:pt x="953" y="662"/>
                  </a:lnTo>
                  <a:lnTo>
                    <a:pt x="909" y="821"/>
                  </a:lnTo>
                  <a:lnTo>
                    <a:pt x="847" y="980"/>
                  </a:lnTo>
                  <a:lnTo>
                    <a:pt x="785" y="1130"/>
                  </a:lnTo>
                  <a:lnTo>
                    <a:pt x="714" y="1289"/>
                  </a:lnTo>
                  <a:lnTo>
                    <a:pt x="387" y="1289"/>
                  </a:lnTo>
                  <a:lnTo>
                    <a:pt x="0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Freeform 13"/>
            <p:cNvSpPr>
              <a:spLocks noChangeArrowheads="1"/>
            </p:cNvSpPr>
            <p:nvPr/>
          </p:nvSpPr>
          <p:spPr bwMode="gray">
            <a:xfrm>
              <a:off x="6191250" y="3735388"/>
              <a:ext cx="28575" cy="41275"/>
            </a:xfrm>
            <a:custGeom>
              <a:avLst/>
              <a:gdLst>
                <a:gd name="T0" fmla="*/ 4465558 w 80"/>
                <a:gd name="T1" fmla="*/ 2190087 h 115"/>
                <a:gd name="T2" fmla="*/ 0 w 80"/>
                <a:gd name="T3" fmla="*/ 2190087 h 115"/>
                <a:gd name="T4" fmla="*/ 0 w 80"/>
                <a:gd name="T5" fmla="*/ 0 h 115"/>
                <a:gd name="T6" fmla="*/ 10079117 w 80"/>
                <a:gd name="T7" fmla="*/ 0 h 115"/>
                <a:gd name="T8" fmla="*/ 10079117 w 80"/>
                <a:gd name="T9" fmla="*/ 2190087 h 115"/>
                <a:gd name="T10" fmla="*/ 5613559 w 80"/>
                <a:gd name="T11" fmla="*/ 2190087 h 115"/>
                <a:gd name="T12" fmla="*/ 5613559 w 80"/>
                <a:gd name="T13" fmla="*/ 14685286 h 115"/>
                <a:gd name="T14" fmla="*/ 4465558 w 80"/>
                <a:gd name="T15" fmla="*/ 14685286 h 115"/>
                <a:gd name="T16" fmla="*/ 4465558 w 80"/>
                <a:gd name="T17" fmla="*/ 2190087 h 1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0" h="115">
                  <a:moveTo>
                    <a:pt x="35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79" y="0"/>
                  </a:lnTo>
                  <a:lnTo>
                    <a:pt x="79" y="17"/>
                  </a:lnTo>
                  <a:lnTo>
                    <a:pt x="44" y="17"/>
                  </a:lnTo>
                  <a:lnTo>
                    <a:pt x="44" y="114"/>
                  </a:lnTo>
                  <a:lnTo>
                    <a:pt x="35" y="114"/>
                  </a:lnTo>
                  <a:lnTo>
                    <a:pt x="35" y="17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Freeform 14"/>
            <p:cNvSpPr>
              <a:spLocks noChangeArrowheads="1"/>
            </p:cNvSpPr>
            <p:nvPr/>
          </p:nvSpPr>
          <p:spPr bwMode="gray">
            <a:xfrm>
              <a:off x="6223000" y="3735388"/>
              <a:ext cx="41275" cy="41275"/>
            </a:xfrm>
            <a:custGeom>
              <a:avLst/>
              <a:gdLst>
                <a:gd name="T0" fmla="*/ 12280736 w 116"/>
                <a:gd name="T1" fmla="*/ 7858042 h 115"/>
                <a:gd name="T2" fmla="*/ 12280736 w 116"/>
                <a:gd name="T3" fmla="*/ 7858042 h 115"/>
                <a:gd name="T4" fmla="*/ 12280736 w 116"/>
                <a:gd name="T5" fmla="*/ 2190087 h 115"/>
                <a:gd name="T6" fmla="*/ 12280736 w 116"/>
                <a:gd name="T7" fmla="*/ 2190087 h 115"/>
                <a:gd name="T8" fmla="*/ 12280736 w 116"/>
                <a:gd name="T9" fmla="*/ 2190087 h 115"/>
                <a:gd name="T10" fmla="*/ 10128743 w 116"/>
                <a:gd name="T11" fmla="*/ 7858042 h 115"/>
                <a:gd name="T12" fmla="*/ 7849722 w 116"/>
                <a:gd name="T13" fmla="*/ 14685286 h 115"/>
                <a:gd name="T14" fmla="*/ 6710034 w 116"/>
                <a:gd name="T15" fmla="*/ 14685286 h 115"/>
                <a:gd name="T16" fmla="*/ 4431369 w 116"/>
                <a:gd name="T17" fmla="*/ 7858042 h 115"/>
                <a:gd name="T18" fmla="*/ 4431369 w 116"/>
                <a:gd name="T19" fmla="*/ 7858042 h 115"/>
                <a:gd name="T20" fmla="*/ 2279020 w 116"/>
                <a:gd name="T21" fmla="*/ 2190087 h 115"/>
                <a:gd name="T22" fmla="*/ 2279020 w 116"/>
                <a:gd name="T23" fmla="*/ 2190087 h 115"/>
                <a:gd name="T24" fmla="*/ 2279020 w 116"/>
                <a:gd name="T25" fmla="*/ 2190087 h 115"/>
                <a:gd name="T26" fmla="*/ 2279020 w 116"/>
                <a:gd name="T27" fmla="*/ 7858042 h 115"/>
                <a:gd name="T28" fmla="*/ 2279020 w 116"/>
                <a:gd name="T29" fmla="*/ 14685286 h 115"/>
                <a:gd name="T30" fmla="*/ 0 w 116"/>
                <a:gd name="T31" fmla="*/ 14685286 h 115"/>
                <a:gd name="T32" fmla="*/ 1139332 w 116"/>
                <a:gd name="T33" fmla="*/ 0 h 115"/>
                <a:gd name="T34" fmla="*/ 3418353 w 116"/>
                <a:gd name="T35" fmla="*/ 0 h 115"/>
                <a:gd name="T36" fmla="*/ 5570702 w 116"/>
                <a:gd name="T37" fmla="*/ 6827244 h 115"/>
                <a:gd name="T38" fmla="*/ 5570702 w 116"/>
                <a:gd name="T39" fmla="*/ 6827244 h 115"/>
                <a:gd name="T40" fmla="*/ 6710034 w 116"/>
                <a:gd name="T41" fmla="*/ 12495558 h 115"/>
                <a:gd name="T42" fmla="*/ 6710034 w 116"/>
                <a:gd name="T43" fmla="*/ 12495558 h 115"/>
                <a:gd name="T44" fmla="*/ 6710034 w 116"/>
                <a:gd name="T45" fmla="*/ 12495558 h 115"/>
                <a:gd name="T46" fmla="*/ 8989055 w 116"/>
                <a:gd name="T47" fmla="*/ 6827244 h 115"/>
                <a:gd name="T48" fmla="*/ 11141403 w 116"/>
                <a:gd name="T49" fmla="*/ 0 h 115"/>
                <a:gd name="T50" fmla="*/ 13420424 w 116"/>
                <a:gd name="T51" fmla="*/ 0 h 115"/>
                <a:gd name="T52" fmla="*/ 14559756 w 116"/>
                <a:gd name="T53" fmla="*/ 14685286 h 115"/>
                <a:gd name="T54" fmla="*/ 12280736 w 116"/>
                <a:gd name="T55" fmla="*/ 14685286 h 115"/>
                <a:gd name="T56" fmla="*/ 12280736 w 116"/>
                <a:gd name="T57" fmla="*/ 7858042 h 11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6" h="115">
                  <a:moveTo>
                    <a:pt x="97" y="61"/>
                  </a:moveTo>
                  <a:lnTo>
                    <a:pt x="97" y="61"/>
                  </a:lnTo>
                  <a:lnTo>
                    <a:pt x="97" y="17"/>
                  </a:lnTo>
                  <a:lnTo>
                    <a:pt x="80" y="61"/>
                  </a:lnTo>
                  <a:lnTo>
                    <a:pt x="62" y="114"/>
                  </a:lnTo>
                  <a:lnTo>
                    <a:pt x="53" y="114"/>
                  </a:lnTo>
                  <a:lnTo>
                    <a:pt x="35" y="61"/>
                  </a:lnTo>
                  <a:lnTo>
                    <a:pt x="18" y="17"/>
                  </a:lnTo>
                  <a:lnTo>
                    <a:pt x="18" y="61"/>
                  </a:lnTo>
                  <a:lnTo>
                    <a:pt x="18" y="114"/>
                  </a:lnTo>
                  <a:lnTo>
                    <a:pt x="0" y="114"/>
                  </a:lnTo>
                  <a:lnTo>
                    <a:pt x="9" y="0"/>
                  </a:lnTo>
                  <a:lnTo>
                    <a:pt x="27" y="0"/>
                  </a:lnTo>
                  <a:lnTo>
                    <a:pt x="44" y="53"/>
                  </a:lnTo>
                  <a:lnTo>
                    <a:pt x="53" y="97"/>
                  </a:lnTo>
                  <a:lnTo>
                    <a:pt x="71" y="53"/>
                  </a:lnTo>
                  <a:lnTo>
                    <a:pt x="88" y="0"/>
                  </a:lnTo>
                  <a:lnTo>
                    <a:pt x="106" y="0"/>
                  </a:lnTo>
                  <a:lnTo>
                    <a:pt x="115" y="114"/>
                  </a:lnTo>
                  <a:lnTo>
                    <a:pt x="97" y="114"/>
                  </a:lnTo>
                  <a:lnTo>
                    <a:pt x="97" y="61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7" name="Right Arrow 36"/>
          <p:cNvSpPr/>
          <p:nvPr/>
        </p:nvSpPr>
        <p:spPr>
          <a:xfrm rot="2062409">
            <a:off x="1943361" y="3277237"/>
            <a:ext cx="1444843" cy="390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0" name="Flowchart: Direct Access Storage 109"/>
          <p:cNvSpPr/>
          <p:nvPr/>
        </p:nvSpPr>
        <p:spPr>
          <a:xfrm flipH="1">
            <a:off x="4008768" y="1624238"/>
            <a:ext cx="320295" cy="411796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1" name="Right Arrow 110"/>
          <p:cNvSpPr/>
          <p:nvPr/>
        </p:nvSpPr>
        <p:spPr>
          <a:xfrm>
            <a:off x="3696466" y="1553252"/>
            <a:ext cx="374090" cy="248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tangle 13"/>
          <p:cNvSpPr/>
          <p:nvPr/>
        </p:nvSpPr>
        <p:spPr>
          <a:xfrm>
            <a:off x="97145" y="1218180"/>
            <a:ext cx="3499723" cy="20601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run -d</a:t>
            </a:r>
          </a:p>
          <a:p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--name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ApplicationA</a:t>
            </a:r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-p 8010:8080 -p 8011:1521</a:t>
            </a:r>
          </a:p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-v /</a:t>
            </a:r>
            <a:r>
              <a:rPr lang="nl-NL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host_files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:/</a:t>
            </a:r>
            <a:r>
              <a:rPr lang="nl-NL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/files </a:t>
            </a:r>
          </a:p>
          <a:p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-e APP_HOME=/home/apps/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applicationA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-e PARAM1=value1</a:t>
            </a:r>
          </a:p>
          <a:p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amis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NodeAppA:latest</a:t>
            </a:r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2" name="Rectangular Callout 41"/>
          <p:cNvSpPr/>
          <p:nvPr/>
        </p:nvSpPr>
        <p:spPr>
          <a:xfrm>
            <a:off x="6141966" y="1218180"/>
            <a:ext cx="2800782" cy="427438"/>
          </a:xfrm>
          <a:prstGeom prst="wedgeRectCallout">
            <a:avLst>
              <a:gd name="adj1" fmla="val -2089"/>
              <a:gd name="adj2" fmla="val -11037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/>
              <a:t>amis</a:t>
            </a:r>
            <a:r>
              <a:rPr lang="nl-NL" dirty="0"/>
              <a:t>/NodeAppA:1.4</a:t>
            </a:r>
          </a:p>
        </p:txBody>
      </p:sp>
      <p:sp>
        <p:nvSpPr>
          <p:cNvPr id="112" name="Right Arrow 111"/>
          <p:cNvSpPr/>
          <p:nvPr/>
        </p:nvSpPr>
        <p:spPr>
          <a:xfrm>
            <a:off x="3704086" y="1781852"/>
            <a:ext cx="374090" cy="248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TextBox 42"/>
          <p:cNvSpPr txBox="1"/>
          <p:nvPr/>
        </p:nvSpPr>
        <p:spPr>
          <a:xfrm>
            <a:off x="3705822" y="1594056"/>
            <a:ext cx="3141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/>
              <a:t>8010</a:t>
            </a:r>
            <a:endParaRPr lang="nl-NL" sz="1100" dirty="0" err="1"/>
          </a:p>
        </p:txBody>
      </p:sp>
      <p:sp>
        <p:nvSpPr>
          <p:cNvPr id="114" name="TextBox 113"/>
          <p:cNvSpPr txBox="1"/>
          <p:nvPr/>
        </p:nvSpPr>
        <p:spPr>
          <a:xfrm>
            <a:off x="3713442" y="1815036"/>
            <a:ext cx="3141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/>
              <a:t>8011</a:t>
            </a:r>
            <a:endParaRPr lang="nl-NL" sz="1100" dirty="0" err="1"/>
          </a:p>
        </p:txBody>
      </p:sp>
      <p:sp>
        <p:nvSpPr>
          <p:cNvPr id="115" name="Right Arrow 114"/>
          <p:cNvSpPr/>
          <p:nvPr/>
        </p:nvSpPr>
        <p:spPr>
          <a:xfrm>
            <a:off x="4300844" y="1578929"/>
            <a:ext cx="374090" cy="248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116" name="Right Arrow 115"/>
          <p:cNvSpPr/>
          <p:nvPr/>
        </p:nvSpPr>
        <p:spPr>
          <a:xfrm>
            <a:off x="4308464" y="1807529"/>
            <a:ext cx="374090" cy="248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4310200" y="1619733"/>
            <a:ext cx="3141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8080</a:t>
            </a:r>
            <a:endParaRPr lang="nl-NL" sz="1100" dirty="0" err="1">
              <a:solidFill>
                <a:schemeClr val="bg1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4317820" y="1840713"/>
            <a:ext cx="3141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1521</a:t>
            </a:r>
            <a:endParaRPr lang="nl-NL" sz="1100" dirty="0" err="1">
              <a:solidFill>
                <a:schemeClr val="bg1"/>
              </a:solidFill>
            </a:endParaRPr>
          </a:p>
        </p:txBody>
      </p:sp>
      <p:sp>
        <p:nvSpPr>
          <p:cNvPr id="125" name="Rectangular Callout 124"/>
          <p:cNvSpPr/>
          <p:nvPr/>
        </p:nvSpPr>
        <p:spPr>
          <a:xfrm>
            <a:off x="6846076" y="2261298"/>
            <a:ext cx="1282848" cy="189244"/>
          </a:xfrm>
          <a:prstGeom prst="wedgeRectCallout">
            <a:avLst>
              <a:gd name="adj1" fmla="val -59706"/>
              <a:gd name="adj2" fmla="val 99006"/>
            </a:avLst>
          </a:prstGeom>
          <a:solidFill>
            <a:schemeClr val="accent3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/>
              <a:t>ApplicationA</a:t>
            </a:r>
            <a:endParaRPr lang="nl-NL" sz="1200" dirty="0"/>
          </a:p>
        </p:txBody>
      </p:sp>
      <p:sp>
        <p:nvSpPr>
          <p:cNvPr id="45" name="Rounded Rectangle 44"/>
          <p:cNvSpPr/>
          <p:nvPr/>
        </p:nvSpPr>
        <p:spPr>
          <a:xfrm>
            <a:off x="3713442" y="2147275"/>
            <a:ext cx="2001892" cy="3217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$APP_HOME=</a:t>
            </a:r>
            <a:br>
              <a:rPr lang="en-US" sz="1000" dirty="0"/>
            </a:br>
            <a:r>
              <a:rPr lang="nl-NL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/home/apps/</a:t>
            </a:r>
            <a:r>
              <a:rPr lang="nl-NL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applicationA</a:t>
            </a:r>
            <a:endParaRPr lang="nl-NL" sz="1000" dirty="0"/>
          </a:p>
        </p:txBody>
      </p:sp>
      <p:sp>
        <p:nvSpPr>
          <p:cNvPr id="126" name="Rounded Rectangle 125"/>
          <p:cNvSpPr/>
          <p:nvPr/>
        </p:nvSpPr>
        <p:spPr>
          <a:xfrm>
            <a:off x="4844656" y="2558746"/>
            <a:ext cx="878463" cy="3217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$PARAM= value1</a:t>
            </a:r>
            <a:endParaRPr lang="nl-NL" sz="1000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148B667-A1A8-473D-8DB5-1BCBFAD38FF3}"/>
              </a:ext>
            </a:extLst>
          </p:cNvPr>
          <p:cNvSpPr/>
          <p:nvPr/>
        </p:nvSpPr>
        <p:spPr>
          <a:xfrm>
            <a:off x="4991150" y="3063652"/>
            <a:ext cx="1196272" cy="2264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nl-NL" sz="11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nl-NL" sz="1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/files</a:t>
            </a:r>
            <a:endParaRPr lang="nl-NL" sz="1100" dirty="0">
              <a:solidFill>
                <a:schemeClr val="tx1"/>
              </a:solidFill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BFF2B4E-C7D9-4549-84CB-D5CAC4B8E1FD}"/>
              </a:ext>
            </a:extLst>
          </p:cNvPr>
          <p:cNvSpPr/>
          <p:nvPr/>
        </p:nvSpPr>
        <p:spPr>
          <a:xfrm>
            <a:off x="5585554" y="3278357"/>
            <a:ext cx="186256" cy="1369055"/>
          </a:xfrm>
          <a:prstGeom prst="down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2254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92BCB5-910C-4C63-B9F9-48F0E4FCD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Demo</a:t>
            </a:r>
            <a:br>
              <a:rPr lang="nl-NL" dirty="0"/>
            </a:br>
            <a:br>
              <a:rPr lang="nl-NL" dirty="0"/>
            </a:br>
            <a:r>
              <a:rPr lang="nl-NL" dirty="0"/>
              <a:t>Running Containers – </a:t>
            </a:r>
            <a:r>
              <a:rPr lang="nl-NL" dirty="0" err="1"/>
              <a:t>Round</a:t>
            </a:r>
            <a:r>
              <a:rPr lang="nl-NL" dirty="0"/>
              <a:t> </a:t>
            </a:r>
            <a:r>
              <a:rPr lang="nl-NL" dirty="0" err="1"/>
              <a:t>One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CB7191-3269-4E7D-BD14-87E386A1A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09853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347CA1-6C0D-4CF0-BCB9-F3896C257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Run NGINX on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local</a:t>
            </a:r>
            <a:r>
              <a:rPr lang="nl-NL" dirty="0"/>
              <a:t> (or </a:t>
            </a:r>
            <a:r>
              <a:rPr lang="nl-NL" dirty="0" err="1"/>
              <a:t>any</a:t>
            </a:r>
            <a:r>
              <a:rPr lang="nl-NL" dirty="0"/>
              <a:t>) Linux Host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55EAF0-877F-4DA1-9F80-0EBF9BB46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FCC6E9-CE1E-4971-8B10-3D7FDB383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noProof="0"/>
              <a:t>AMIS SIG Introduction Docker &amp; Kubernetes</a:t>
            </a:r>
            <a:endParaRPr lang="nl-NL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63F846-5102-418A-96AB-EC788B4D1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885828"/>
            <a:ext cx="6831106" cy="3613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51679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NGINX Container using Docker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nl-NL" dirty="0"/>
          </a:p>
        </p:txBody>
      </p:sp>
      <p:sp>
        <p:nvSpPr>
          <p:cNvPr id="7" name="Rectangle 6"/>
          <p:cNvSpPr/>
          <p:nvPr/>
        </p:nvSpPr>
        <p:spPr>
          <a:xfrm>
            <a:off x="2545080" y="1232400"/>
            <a:ext cx="5014809" cy="34150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6" descr="http://blog.vtc.com/wp-content/uploads/2012/09/windows-mac-os-linux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04"/>
          <a:stretch/>
        </p:blipFill>
        <p:spPr bwMode="auto">
          <a:xfrm>
            <a:off x="1304063" y="3970018"/>
            <a:ext cx="2097550" cy="103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Cloud 81"/>
          <p:cNvSpPr/>
          <p:nvPr/>
        </p:nvSpPr>
        <p:spPr>
          <a:xfrm>
            <a:off x="5715334" y="115368"/>
            <a:ext cx="3257335" cy="828692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Docker Hub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116580" y="3846540"/>
            <a:ext cx="3696773" cy="351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Engine</a:t>
            </a:r>
            <a:endParaRPr lang="nl-NL" dirty="0"/>
          </a:p>
        </p:txBody>
      </p:sp>
      <p:pic>
        <p:nvPicPr>
          <p:cNvPr id="92" name="Picture 4" descr="http://siliconangle.com/files/2013/09/homepage-docker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632" y="3876621"/>
            <a:ext cx="867382" cy="71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758711" y="384353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6959580" y="365228"/>
            <a:ext cx="1335473" cy="96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695148" y="193729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693857" y="-95998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/>
          <p:cNvSpPr/>
          <p:nvPr/>
        </p:nvSpPr>
        <p:spPr>
          <a:xfrm>
            <a:off x="7178042" y="736787"/>
            <a:ext cx="634699" cy="199213"/>
          </a:xfrm>
          <a:prstGeom prst="rect">
            <a:avLst/>
          </a:prstGeom>
          <a:solidFill>
            <a:schemeClr val="tx2">
              <a:lumMod val="75000"/>
            </a:schemeClr>
          </a:solidFill>
          <a:scene3d>
            <a:camera prst="perspectiveContrastingLeftFacing"/>
            <a:lightRig rig="threePt" dir="t"/>
          </a:scene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nginx</a:t>
            </a:r>
            <a:endParaRPr lang="nl-NL" sz="800" dirty="0"/>
          </a:p>
        </p:txBody>
      </p:sp>
      <p:sp>
        <p:nvSpPr>
          <p:cNvPr id="37" name="Right Arrow 36"/>
          <p:cNvSpPr/>
          <p:nvPr/>
        </p:nvSpPr>
        <p:spPr>
          <a:xfrm rot="2062409">
            <a:off x="1943361" y="3277237"/>
            <a:ext cx="1444843" cy="390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tangle 13"/>
          <p:cNvSpPr/>
          <p:nvPr/>
        </p:nvSpPr>
        <p:spPr>
          <a:xfrm>
            <a:off x="97145" y="1844881"/>
            <a:ext cx="3499723" cy="13569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docker run –d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-p 8080:80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-e MY_SPECIAL_VAR='a great new day'  --name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mynginx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2" name="Rectangular Callout 41"/>
          <p:cNvSpPr/>
          <p:nvPr/>
        </p:nvSpPr>
        <p:spPr>
          <a:xfrm>
            <a:off x="7812740" y="1218180"/>
            <a:ext cx="1130007" cy="427438"/>
          </a:xfrm>
          <a:prstGeom prst="wedgeRectCallout">
            <a:avLst>
              <a:gd name="adj1" fmla="val -36599"/>
              <a:gd name="adj2" fmla="val -83634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nginx:1.17.1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78429-8938-4950-9893-BC0FEB04B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  <p:pic>
        <p:nvPicPr>
          <p:cNvPr id="5122" name="Picture 2" descr="product logo">
            <a:extLst>
              <a:ext uri="{FF2B5EF4-FFF2-40B4-BE49-F238E27FC236}">
                <a16:creationId xmlns:a16="http://schemas.microsoft.com/office/drawing/2014/main" id="{C16D2387-FAF7-4E5A-BA82-295E3A8CC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942" y="876597"/>
            <a:ext cx="313970" cy="313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58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IT all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5274476" y="1452080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F034C4F-CCAA-4D9F-8C77-7374AEEB4755}"/>
              </a:ext>
            </a:extLst>
          </p:cNvPr>
          <p:cNvSpPr/>
          <p:nvPr/>
        </p:nvSpPr>
        <p:spPr>
          <a:xfrm>
            <a:off x="7297107" y="2378831"/>
            <a:ext cx="667062" cy="749509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7F0FC7A6-2E2B-43C8-8CD3-217ECA4814A7}"/>
              </a:ext>
            </a:extLst>
          </p:cNvPr>
          <p:cNvSpPr/>
          <p:nvPr/>
        </p:nvSpPr>
        <p:spPr>
          <a:xfrm>
            <a:off x="8077774" y="2186130"/>
            <a:ext cx="989350" cy="1040118"/>
          </a:xfrm>
          <a:prstGeom prst="round2Diag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accent2">
                    <a:lumMod val="75000"/>
                  </a:schemeClr>
                </a:solidFill>
              </a:rPr>
              <a:t>Business </a:t>
            </a:r>
            <a:r>
              <a:rPr lang="nl-NL" dirty="0" err="1">
                <a:solidFill>
                  <a:schemeClr val="accent2">
                    <a:lumMod val="75000"/>
                  </a:schemeClr>
                </a:solidFill>
              </a:rPr>
              <a:t>value</a:t>
            </a:r>
            <a:endParaRPr lang="en-NL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28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nl-NL" dirty="0"/>
          </a:p>
        </p:txBody>
      </p:sp>
      <p:sp>
        <p:nvSpPr>
          <p:cNvPr id="7" name="Rectangle 6"/>
          <p:cNvSpPr/>
          <p:nvPr/>
        </p:nvSpPr>
        <p:spPr>
          <a:xfrm>
            <a:off x="2545080" y="1232400"/>
            <a:ext cx="5014809" cy="34150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6" descr="http://blog.vtc.com/wp-content/uploads/2012/09/windows-mac-os-linux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04"/>
          <a:stretch/>
        </p:blipFill>
        <p:spPr bwMode="auto">
          <a:xfrm>
            <a:off x="1304063" y="3970018"/>
            <a:ext cx="2097550" cy="103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4175760" y="1577340"/>
            <a:ext cx="2637592" cy="14275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9" name="Rectangle 38"/>
          <p:cNvSpPr/>
          <p:nvPr/>
        </p:nvSpPr>
        <p:spPr>
          <a:xfrm>
            <a:off x="5538422" y="1921413"/>
            <a:ext cx="1207087" cy="3124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nginx</a:t>
            </a:r>
            <a:endParaRPr lang="nl-NL" dirty="0"/>
          </a:p>
        </p:txBody>
      </p:sp>
      <p:sp>
        <p:nvSpPr>
          <p:cNvPr id="82" name="Cloud 81"/>
          <p:cNvSpPr/>
          <p:nvPr/>
        </p:nvSpPr>
        <p:spPr>
          <a:xfrm>
            <a:off x="5715334" y="115368"/>
            <a:ext cx="3257335" cy="828692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Docker Hub</a:t>
            </a:r>
            <a:endParaRPr lang="en-US" dirty="0"/>
          </a:p>
        </p:txBody>
      </p:sp>
      <p:pic>
        <p:nvPicPr>
          <p:cNvPr id="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733" y="331391"/>
            <a:ext cx="511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3883511" y="2716031"/>
            <a:ext cx="878464" cy="6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116580" y="3846540"/>
            <a:ext cx="3696773" cy="351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Engine</a:t>
            </a:r>
            <a:endParaRPr lang="nl-NL" dirty="0"/>
          </a:p>
        </p:txBody>
      </p:sp>
      <p:pic>
        <p:nvPicPr>
          <p:cNvPr id="92" name="Picture 4" descr="http://siliconangle.com/files/2013/09/homepage-docker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632" y="3876621"/>
            <a:ext cx="867382" cy="71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758711" y="384353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6959580" y="365228"/>
            <a:ext cx="1335473" cy="96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695148" y="193729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693857" y="-95998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/>
          <p:cNvSpPr/>
          <p:nvPr/>
        </p:nvSpPr>
        <p:spPr>
          <a:xfrm>
            <a:off x="7178042" y="736787"/>
            <a:ext cx="634699" cy="199213"/>
          </a:xfrm>
          <a:prstGeom prst="rect">
            <a:avLst/>
          </a:prstGeom>
          <a:solidFill>
            <a:schemeClr val="tx2">
              <a:lumMod val="75000"/>
            </a:schemeClr>
          </a:solidFill>
          <a:scene3d>
            <a:camera prst="perspectiveContrastingLeftFacing"/>
            <a:lightRig rig="threePt" dir="t"/>
          </a:scene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nginx</a:t>
            </a:r>
            <a:endParaRPr lang="nl-NL" sz="800" dirty="0"/>
          </a:p>
        </p:txBody>
      </p:sp>
      <p:sp>
        <p:nvSpPr>
          <p:cNvPr id="37" name="Right Arrow 36"/>
          <p:cNvSpPr/>
          <p:nvPr/>
        </p:nvSpPr>
        <p:spPr>
          <a:xfrm rot="2062409">
            <a:off x="1943361" y="3277237"/>
            <a:ext cx="1444843" cy="390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tangle 13"/>
          <p:cNvSpPr/>
          <p:nvPr/>
        </p:nvSpPr>
        <p:spPr>
          <a:xfrm>
            <a:off x="97145" y="1844881"/>
            <a:ext cx="3499723" cy="13569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docker run –d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-p 8080:80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-e MY_SPECIAL_VAR='a great new day'  --name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mynginx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2" name="Rectangular Callout 41"/>
          <p:cNvSpPr/>
          <p:nvPr/>
        </p:nvSpPr>
        <p:spPr>
          <a:xfrm>
            <a:off x="7812740" y="1218180"/>
            <a:ext cx="1130007" cy="427438"/>
          </a:xfrm>
          <a:prstGeom prst="wedgeRectCallout">
            <a:avLst>
              <a:gd name="adj1" fmla="val -36599"/>
              <a:gd name="adj2" fmla="val -83634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nginx:1.17.1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78429-8938-4950-9893-BC0FEB04B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  <p:pic>
        <p:nvPicPr>
          <p:cNvPr id="5122" name="Picture 2" descr="product logo">
            <a:extLst>
              <a:ext uri="{FF2B5EF4-FFF2-40B4-BE49-F238E27FC236}">
                <a16:creationId xmlns:a16="http://schemas.microsoft.com/office/drawing/2014/main" id="{C16D2387-FAF7-4E5A-BA82-295E3A8CC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942" y="876597"/>
            <a:ext cx="313970" cy="313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ular Callout 124">
            <a:extLst>
              <a:ext uri="{FF2B5EF4-FFF2-40B4-BE49-F238E27FC236}">
                <a16:creationId xmlns:a16="http://schemas.microsoft.com/office/drawing/2014/main" id="{00E011C2-34B3-4B65-821B-DACC65F93AF0}"/>
              </a:ext>
            </a:extLst>
          </p:cNvPr>
          <p:cNvSpPr/>
          <p:nvPr/>
        </p:nvSpPr>
        <p:spPr>
          <a:xfrm>
            <a:off x="6812534" y="1763333"/>
            <a:ext cx="1282848" cy="189244"/>
          </a:xfrm>
          <a:prstGeom prst="wedgeRectCallout">
            <a:avLst>
              <a:gd name="adj1" fmla="val -59706"/>
              <a:gd name="adj2" fmla="val 99006"/>
            </a:avLst>
          </a:prstGeom>
          <a:solidFill>
            <a:schemeClr val="accent3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/>
              <a:t>mynginx</a:t>
            </a:r>
            <a:endParaRPr lang="nl-NL" sz="1200" dirty="0"/>
          </a:p>
        </p:txBody>
      </p:sp>
      <p:sp>
        <p:nvSpPr>
          <p:cNvPr id="57" name="Flowchart: Direct Access Storage 56">
            <a:extLst>
              <a:ext uri="{FF2B5EF4-FFF2-40B4-BE49-F238E27FC236}">
                <a16:creationId xmlns:a16="http://schemas.microsoft.com/office/drawing/2014/main" id="{F9673C44-DF88-45E6-A8A1-A8E40925EA21}"/>
              </a:ext>
            </a:extLst>
          </p:cNvPr>
          <p:cNvSpPr/>
          <p:nvPr/>
        </p:nvSpPr>
        <p:spPr>
          <a:xfrm flipH="1">
            <a:off x="4008767" y="1590618"/>
            <a:ext cx="320295" cy="234697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8" name="Right Arrow 110">
            <a:extLst>
              <a:ext uri="{FF2B5EF4-FFF2-40B4-BE49-F238E27FC236}">
                <a16:creationId xmlns:a16="http://schemas.microsoft.com/office/drawing/2014/main" id="{6D6C3878-62D5-4B5F-9E54-B77157B903E8}"/>
              </a:ext>
            </a:extLst>
          </p:cNvPr>
          <p:cNvSpPr/>
          <p:nvPr/>
        </p:nvSpPr>
        <p:spPr>
          <a:xfrm>
            <a:off x="3696466" y="1553252"/>
            <a:ext cx="374090" cy="248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DBC7D36-AB7E-4ECD-A12A-7FC5750FAAC0}"/>
              </a:ext>
            </a:extLst>
          </p:cNvPr>
          <p:cNvSpPr txBox="1"/>
          <p:nvPr/>
        </p:nvSpPr>
        <p:spPr>
          <a:xfrm>
            <a:off x="3705822" y="1594056"/>
            <a:ext cx="3141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/>
              <a:t>8080</a:t>
            </a:r>
            <a:endParaRPr lang="nl-NL" sz="1100" dirty="0" err="1"/>
          </a:p>
        </p:txBody>
      </p:sp>
      <p:sp>
        <p:nvSpPr>
          <p:cNvPr id="62" name="Right Arrow 114">
            <a:extLst>
              <a:ext uri="{FF2B5EF4-FFF2-40B4-BE49-F238E27FC236}">
                <a16:creationId xmlns:a16="http://schemas.microsoft.com/office/drawing/2014/main" id="{3BBA99B4-BD4D-4D04-A665-3D8CA3670CEA}"/>
              </a:ext>
            </a:extLst>
          </p:cNvPr>
          <p:cNvSpPr/>
          <p:nvPr/>
        </p:nvSpPr>
        <p:spPr>
          <a:xfrm>
            <a:off x="4300844" y="1578929"/>
            <a:ext cx="374090" cy="248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D9972F0-9A34-4C62-824E-DAEC3DF3AAD4}"/>
              </a:ext>
            </a:extLst>
          </p:cNvPr>
          <p:cNvSpPr txBox="1"/>
          <p:nvPr/>
        </p:nvSpPr>
        <p:spPr>
          <a:xfrm>
            <a:off x="4343820" y="1619733"/>
            <a:ext cx="15709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80</a:t>
            </a:r>
            <a:endParaRPr lang="nl-NL" sz="1100" dirty="0" err="1">
              <a:solidFill>
                <a:schemeClr val="bg1"/>
              </a:solidFill>
            </a:endParaRPr>
          </a:p>
        </p:txBody>
      </p:sp>
      <p:sp>
        <p:nvSpPr>
          <p:cNvPr id="85" name="Rounded Rectangle 44">
            <a:extLst>
              <a:ext uri="{FF2B5EF4-FFF2-40B4-BE49-F238E27FC236}">
                <a16:creationId xmlns:a16="http://schemas.microsoft.com/office/drawing/2014/main" id="{910FF952-E5DD-473E-A2CE-DBC9CA44761F}"/>
              </a:ext>
            </a:extLst>
          </p:cNvPr>
          <p:cNvSpPr/>
          <p:nvPr/>
        </p:nvSpPr>
        <p:spPr>
          <a:xfrm>
            <a:off x="3713442" y="2147275"/>
            <a:ext cx="2001892" cy="3217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MY_SPECIAL_VAR=</a:t>
            </a:r>
            <a:br>
              <a:rPr lang="en-US" sz="1000" dirty="0"/>
            </a:b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 great new day</a:t>
            </a:r>
            <a:endParaRPr lang="nl-NL" sz="1000" dirty="0"/>
          </a:p>
        </p:txBody>
      </p:sp>
      <p:pic>
        <p:nvPicPr>
          <p:cNvPr id="89" name="Picture 2" descr="product logo">
            <a:extLst>
              <a:ext uri="{FF2B5EF4-FFF2-40B4-BE49-F238E27FC236}">
                <a16:creationId xmlns:a16="http://schemas.microsoft.com/office/drawing/2014/main" id="{121D8902-0360-4768-AA15-0DF78FEF6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015" y="2042268"/>
            <a:ext cx="313970" cy="313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F91F24-C7C3-422A-8FE5-1D4074C4B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112" y="82859"/>
            <a:ext cx="3159532" cy="1605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2230E6-0694-4879-A757-18EBB18D22A8}"/>
              </a:ext>
            </a:extLst>
          </p:cNvPr>
          <p:cNvCxnSpPr/>
          <p:nvPr/>
        </p:nvCxnSpPr>
        <p:spPr>
          <a:xfrm>
            <a:off x="3307976" y="1553252"/>
            <a:ext cx="388490" cy="15016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46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45080" y="1232400"/>
            <a:ext cx="5014809" cy="34150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6" descr="http://blog.vtc.com/wp-content/uploads/2012/09/windows-mac-os-linux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04"/>
          <a:stretch/>
        </p:blipFill>
        <p:spPr bwMode="auto">
          <a:xfrm>
            <a:off x="1304063" y="3970018"/>
            <a:ext cx="2097550" cy="103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4175760" y="1577340"/>
            <a:ext cx="2637592" cy="14275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9" name="Rectangle 38"/>
          <p:cNvSpPr/>
          <p:nvPr/>
        </p:nvSpPr>
        <p:spPr>
          <a:xfrm>
            <a:off x="5538422" y="1921413"/>
            <a:ext cx="1207087" cy="3124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nginx</a:t>
            </a:r>
            <a:endParaRPr lang="nl-NL" dirty="0"/>
          </a:p>
        </p:txBody>
      </p:sp>
      <p:sp>
        <p:nvSpPr>
          <p:cNvPr id="82" name="Cloud 81"/>
          <p:cNvSpPr/>
          <p:nvPr/>
        </p:nvSpPr>
        <p:spPr>
          <a:xfrm>
            <a:off x="5715334" y="115368"/>
            <a:ext cx="3257335" cy="828692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Docker Hub</a:t>
            </a:r>
            <a:endParaRPr lang="en-US" dirty="0"/>
          </a:p>
        </p:txBody>
      </p:sp>
      <p:pic>
        <p:nvPicPr>
          <p:cNvPr id="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733" y="331391"/>
            <a:ext cx="511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3883511" y="2716031"/>
            <a:ext cx="878464" cy="6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116580" y="3846540"/>
            <a:ext cx="3696773" cy="351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Engine</a:t>
            </a:r>
            <a:endParaRPr lang="nl-NL" dirty="0"/>
          </a:p>
        </p:txBody>
      </p:sp>
      <p:pic>
        <p:nvPicPr>
          <p:cNvPr id="92" name="Picture 4" descr="http://siliconangle.com/files/2013/09/homepage-docker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632" y="3876621"/>
            <a:ext cx="867382" cy="71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758711" y="384353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6959580" y="365228"/>
            <a:ext cx="1335473" cy="96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695148" y="193729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693857" y="-95998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/>
          <p:cNvSpPr/>
          <p:nvPr/>
        </p:nvSpPr>
        <p:spPr>
          <a:xfrm>
            <a:off x="7178042" y="736787"/>
            <a:ext cx="634699" cy="199213"/>
          </a:xfrm>
          <a:prstGeom prst="rect">
            <a:avLst/>
          </a:prstGeom>
          <a:solidFill>
            <a:schemeClr val="tx2">
              <a:lumMod val="75000"/>
            </a:schemeClr>
          </a:solidFill>
          <a:scene3d>
            <a:camera prst="perspectiveContrastingLeftFacing"/>
            <a:lightRig rig="threePt" dir="t"/>
          </a:scene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nginx</a:t>
            </a:r>
            <a:endParaRPr lang="nl-NL" sz="800" dirty="0"/>
          </a:p>
        </p:txBody>
      </p:sp>
      <p:sp>
        <p:nvSpPr>
          <p:cNvPr id="37" name="Right Arrow 36"/>
          <p:cNvSpPr/>
          <p:nvPr/>
        </p:nvSpPr>
        <p:spPr>
          <a:xfrm rot="2062409">
            <a:off x="1943361" y="3277237"/>
            <a:ext cx="1444843" cy="390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tangle 13"/>
          <p:cNvSpPr/>
          <p:nvPr/>
        </p:nvSpPr>
        <p:spPr>
          <a:xfrm>
            <a:off x="140544" y="2233833"/>
            <a:ext cx="3499723" cy="8166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run –d</a:t>
            </a:r>
            <a:br>
              <a:rPr lang="en-US" sz="10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 8080:80</a:t>
            </a:r>
            <a:br>
              <a:rPr lang="en-US" sz="10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-e MY_SPECIAL_VAR='a great new day'  --name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mynginx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0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endParaRPr lang="nl-NL" sz="1000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2" name="Rectangular Callout 41"/>
          <p:cNvSpPr/>
          <p:nvPr/>
        </p:nvSpPr>
        <p:spPr>
          <a:xfrm>
            <a:off x="7812740" y="1218180"/>
            <a:ext cx="1130007" cy="427438"/>
          </a:xfrm>
          <a:prstGeom prst="wedgeRectCallout">
            <a:avLst>
              <a:gd name="adj1" fmla="val -36599"/>
              <a:gd name="adj2" fmla="val -83634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nginx:1.17.1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78429-8938-4950-9893-BC0FEB04B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  <p:pic>
        <p:nvPicPr>
          <p:cNvPr id="5122" name="Picture 2" descr="product logo">
            <a:extLst>
              <a:ext uri="{FF2B5EF4-FFF2-40B4-BE49-F238E27FC236}">
                <a16:creationId xmlns:a16="http://schemas.microsoft.com/office/drawing/2014/main" id="{C16D2387-FAF7-4E5A-BA82-295E3A8CC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942" y="876597"/>
            <a:ext cx="313970" cy="313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ular Callout 124">
            <a:extLst>
              <a:ext uri="{FF2B5EF4-FFF2-40B4-BE49-F238E27FC236}">
                <a16:creationId xmlns:a16="http://schemas.microsoft.com/office/drawing/2014/main" id="{00E011C2-34B3-4B65-821B-DACC65F93AF0}"/>
              </a:ext>
            </a:extLst>
          </p:cNvPr>
          <p:cNvSpPr/>
          <p:nvPr/>
        </p:nvSpPr>
        <p:spPr>
          <a:xfrm>
            <a:off x="6812534" y="1763333"/>
            <a:ext cx="1282848" cy="189244"/>
          </a:xfrm>
          <a:prstGeom prst="wedgeRectCallout">
            <a:avLst>
              <a:gd name="adj1" fmla="val -59706"/>
              <a:gd name="adj2" fmla="val 99006"/>
            </a:avLst>
          </a:prstGeom>
          <a:solidFill>
            <a:schemeClr val="accent3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/>
              <a:t>mynginx</a:t>
            </a:r>
            <a:endParaRPr lang="nl-NL" sz="1200" dirty="0"/>
          </a:p>
        </p:txBody>
      </p:sp>
      <p:sp>
        <p:nvSpPr>
          <p:cNvPr id="57" name="Flowchart: Direct Access Storage 56">
            <a:extLst>
              <a:ext uri="{FF2B5EF4-FFF2-40B4-BE49-F238E27FC236}">
                <a16:creationId xmlns:a16="http://schemas.microsoft.com/office/drawing/2014/main" id="{F9673C44-DF88-45E6-A8A1-A8E40925EA21}"/>
              </a:ext>
            </a:extLst>
          </p:cNvPr>
          <p:cNvSpPr/>
          <p:nvPr/>
        </p:nvSpPr>
        <p:spPr>
          <a:xfrm flipH="1">
            <a:off x="4008767" y="1590618"/>
            <a:ext cx="320295" cy="234697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8" name="Right Arrow 110">
            <a:extLst>
              <a:ext uri="{FF2B5EF4-FFF2-40B4-BE49-F238E27FC236}">
                <a16:creationId xmlns:a16="http://schemas.microsoft.com/office/drawing/2014/main" id="{6D6C3878-62D5-4B5F-9E54-B77157B903E8}"/>
              </a:ext>
            </a:extLst>
          </p:cNvPr>
          <p:cNvSpPr/>
          <p:nvPr/>
        </p:nvSpPr>
        <p:spPr>
          <a:xfrm>
            <a:off x="3696466" y="1553252"/>
            <a:ext cx="374090" cy="248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DBC7D36-AB7E-4ECD-A12A-7FC5750FAAC0}"/>
              </a:ext>
            </a:extLst>
          </p:cNvPr>
          <p:cNvSpPr txBox="1"/>
          <p:nvPr/>
        </p:nvSpPr>
        <p:spPr>
          <a:xfrm>
            <a:off x="3705822" y="1594056"/>
            <a:ext cx="3141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/>
              <a:t>8080</a:t>
            </a:r>
            <a:endParaRPr lang="nl-NL" sz="1100" dirty="0" err="1"/>
          </a:p>
        </p:txBody>
      </p:sp>
      <p:sp>
        <p:nvSpPr>
          <p:cNvPr id="62" name="Right Arrow 114">
            <a:extLst>
              <a:ext uri="{FF2B5EF4-FFF2-40B4-BE49-F238E27FC236}">
                <a16:creationId xmlns:a16="http://schemas.microsoft.com/office/drawing/2014/main" id="{3BBA99B4-BD4D-4D04-A665-3D8CA3670CEA}"/>
              </a:ext>
            </a:extLst>
          </p:cNvPr>
          <p:cNvSpPr/>
          <p:nvPr/>
        </p:nvSpPr>
        <p:spPr>
          <a:xfrm>
            <a:off x="4300844" y="1578929"/>
            <a:ext cx="374090" cy="248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D9972F0-9A34-4C62-824E-DAEC3DF3AAD4}"/>
              </a:ext>
            </a:extLst>
          </p:cNvPr>
          <p:cNvSpPr txBox="1"/>
          <p:nvPr/>
        </p:nvSpPr>
        <p:spPr>
          <a:xfrm>
            <a:off x="4343820" y="1619733"/>
            <a:ext cx="15709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80</a:t>
            </a:r>
            <a:endParaRPr lang="nl-NL" sz="1100" dirty="0" err="1">
              <a:solidFill>
                <a:schemeClr val="bg1"/>
              </a:solidFill>
            </a:endParaRPr>
          </a:p>
        </p:txBody>
      </p:sp>
      <p:sp>
        <p:nvSpPr>
          <p:cNvPr id="85" name="Rounded Rectangle 44">
            <a:extLst>
              <a:ext uri="{FF2B5EF4-FFF2-40B4-BE49-F238E27FC236}">
                <a16:creationId xmlns:a16="http://schemas.microsoft.com/office/drawing/2014/main" id="{910FF952-E5DD-473E-A2CE-DBC9CA44761F}"/>
              </a:ext>
            </a:extLst>
          </p:cNvPr>
          <p:cNvSpPr/>
          <p:nvPr/>
        </p:nvSpPr>
        <p:spPr>
          <a:xfrm>
            <a:off x="3713442" y="2147275"/>
            <a:ext cx="2001892" cy="3217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MY_SPECIAL_VAR=</a:t>
            </a:r>
            <a:br>
              <a:rPr lang="en-US" sz="1000" dirty="0"/>
            </a:b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 great new day</a:t>
            </a:r>
            <a:endParaRPr lang="nl-NL" sz="1000" dirty="0"/>
          </a:p>
        </p:txBody>
      </p:sp>
      <p:pic>
        <p:nvPicPr>
          <p:cNvPr id="89" name="Picture 2" descr="product logo">
            <a:extLst>
              <a:ext uri="{FF2B5EF4-FFF2-40B4-BE49-F238E27FC236}">
                <a16:creationId xmlns:a16="http://schemas.microsoft.com/office/drawing/2014/main" id="{121D8902-0360-4768-AA15-0DF78FEF6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015" y="2042268"/>
            <a:ext cx="313970" cy="313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F91F24-C7C3-422A-8FE5-1D4074C4B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112" y="82859"/>
            <a:ext cx="3159532" cy="1605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2230E6-0694-4879-A757-18EBB18D22A8}"/>
              </a:ext>
            </a:extLst>
          </p:cNvPr>
          <p:cNvCxnSpPr/>
          <p:nvPr/>
        </p:nvCxnSpPr>
        <p:spPr>
          <a:xfrm>
            <a:off x="3307976" y="1553252"/>
            <a:ext cx="388490" cy="15016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B61080D0-2038-4461-9F24-BCBFFB152CA3}"/>
              </a:ext>
            </a:extLst>
          </p:cNvPr>
          <p:cNvSpPr/>
          <p:nvPr/>
        </p:nvSpPr>
        <p:spPr>
          <a:xfrm>
            <a:off x="5465344" y="3116470"/>
            <a:ext cx="3499723" cy="4899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docker exec -it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mynginx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/bin/bash </a:t>
            </a:r>
            <a:endParaRPr lang="nl-NL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Right Arrow 36">
            <a:extLst>
              <a:ext uri="{FF2B5EF4-FFF2-40B4-BE49-F238E27FC236}">
                <a16:creationId xmlns:a16="http://schemas.microsoft.com/office/drawing/2014/main" id="{AA763C9F-52E6-48A9-96E4-2B69BA521C29}"/>
              </a:ext>
            </a:extLst>
          </p:cNvPr>
          <p:cNvSpPr/>
          <p:nvPr/>
        </p:nvSpPr>
        <p:spPr>
          <a:xfrm rot="6827341">
            <a:off x="6407350" y="3564376"/>
            <a:ext cx="357442" cy="390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Snagit_SNG826">
            <a:extLst>
              <a:ext uri="{FF2B5EF4-FFF2-40B4-BE49-F238E27FC236}">
                <a16:creationId xmlns:a16="http://schemas.microsoft.com/office/drawing/2014/main" id="{8D5363D8-6A7A-4864-A27A-FE7EBAC1F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4392739" y="3782122"/>
            <a:ext cx="4550008" cy="1041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Arrow: Up 8">
            <a:extLst>
              <a:ext uri="{FF2B5EF4-FFF2-40B4-BE49-F238E27FC236}">
                <a16:creationId xmlns:a16="http://schemas.microsoft.com/office/drawing/2014/main" id="{A8DF0B76-5FFD-465A-BF22-6477474E71BC}"/>
              </a:ext>
            </a:extLst>
          </p:cNvPr>
          <p:cNvSpPr/>
          <p:nvPr/>
        </p:nvSpPr>
        <p:spPr>
          <a:xfrm>
            <a:off x="4761975" y="2900676"/>
            <a:ext cx="508972" cy="945864"/>
          </a:xfrm>
          <a:prstGeom prst="up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7610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45080" y="1232400"/>
            <a:ext cx="5014809" cy="34150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6" descr="http://blog.vtc.com/wp-content/uploads/2012/09/windows-mac-os-linux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04"/>
          <a:stretch/>
        </p:blipFill>
        <p:spPr bwMode="auto">
          <a:xfrm>
            <a:off x="1304063" y="3970018"/>
            <a:ext cx="2097550" cy="103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4175760" y="1504770"/>
            <a:ext cx="2637592" cy="9794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9" name="Rectangle 38"/>
          <p:cNvSpPr/>
          <p:nvPr/>
        </p:nvSpPr>
        <p:spPr>
          <a:xfrm>
            <a:off x="5538422" y="1848843"/>
            <a:ext cx="1207087" cy="3124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nginx</a:t>
            </a:r>
            <a:endParaRPr lang="nl-NL" dirty="0"/>
          </a:p>
        </p:txBody>
      </p:sp>
      <p:sp>
        <p:nvSpPr>
          <p:cNvPr id="82" name="Cloud 81"/>
          <p:cNvSpPr/>
          <p:nvPr/>
        </p:nvSpPr>
        <p:spPr>
          <a:xfrm>
            <a:off x="5715334" y="115368"/>
            <a:ext cx="3257335" cy="828692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Docker Hub</a:t>
            </a:r>
            <a:endParaRPr lang="en-US" dirty="0"/>
          </a:p>
        </p:txBody>
      </p:sp>
      <p:pic>
        <p:nvPicPr>
          <p:cNvPr id="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733" y="331391"/>
            <a:ext cx="511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3688396" y="2122755"/>
            <a:ext cx="878464" cy="6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116580" y="3846540"/>
            <a:ext cx="3696773" cy="351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Engine</a:t>
            </a:r>
            <a:endParaRPr lang="nl-NL" dirty="0"/>
          </a:p>
        </p:txBody>
      </p:sp>
      <p:pic>
        <p:nvPicPr>
          <p:cNvPr id="92" name="Picture 4" descr="http://siliconangle.com/files/2013/09/homepage-docker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632" y="3876621"/>
            <a:ext cx="867382" cy="71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758711" y="384353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6959580" y="365228"/>
            <a:ext cx="1335473" cy="96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695148" y="193729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693857" y="-95998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/>
          <p:cNvSpPr/>
          <p:nvPr/>
        </p:nvSpPr>
        <p:spPr>
          <a:xfrm>
            <a:off x="7178042" y="736787"/>
            <a:ext cx="634699" cy="199213"/>
          </a:xfrm>
          <a:prstGeom prst="rect">
            <a:avLst/>
          </a:prstGeom>
          <a:solidFill>
            <a:schemeClr val="tx2">
              <a:lumMod val="75000"/>
            </a:schemeClr>
          </a:solidFill>
          <a:scene3d>
            <a:camera prst="perspectiveContrastingLeftFacing"/>
            <a:lightRig rig="threePt" dir="t"/>
          </a:scene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nginx</a:t>
            </a:r>
            <a:endParaRPr lang="nl-NL" sz="800" dirty="0"/>
          </a:p>
        </p:txBody>
      </p:sp>
      <p:sp>
        <p:nvSpPr>
          <p:cNvPr id="37" name="Right Arrow 36"/>
          <p:cNvSpPr/>
          <p:nvPr/>
        </p:nvSpPr>
        <p:spPr>
          <a:xfrm rot="2062409">
            <a:off x="1943361" y="3277237"/>
            <a:ext cx="1444843" cy="390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tangle 13"/>
          <p:cNvSpPr/>
          <p:nvPr/>
        </p:nvSpPr>
        <p:spPr>
          <a:xfrm>
            <a:off x="97145" y="2297225"/>
            <a:ext cx="3499723" cy="9045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run -d -p 8090:80 </a:t>
            </a:r>
            <a:b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--name mynginx2 </a:t>
            </a:r>
            <a:b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2" name="Rectangular Callout 41"/>
          <p:cNvSpPr/>
          <p:nvPr/>
        </p:nvSpPr>
        <p:spPr>
          <a:xfrm>
            <a:off x="7812740" y="1218180"/>
            <a:ext cx="1130007" cy="427438"/>
          </a:xfrm>
          <a:prstGeom prst="wedgeRectCallout">
            <a:avLst>
              <a:gd name="adj1" fmla="val -36599"/>
              <a:gd name="adj2" fmla="val -83634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nginx:1.17.1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78429-8938-4950-9893-BC0FEB04B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  <p:pic>
        <p:nvPicPr>
          <p:cNvPr id="5122" name="Picture 2" descr="product logo">
            <a:extLst>
              <a:ext uri="{FF2B5EF4-FFF2-40B4-BE49-F238E27FC236}">
                <a16:creationId xmlns:a16="http://schemas.microsoft.com/office/drawing/2014/main" id="{C16D2387-FAF7-4E5A-BA82-295E3A8CC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942" y="876597"/>
            <a:ext cx="313970" cy="313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ular Callout 124">
            <a:extLst>
              <a:ext uri="{FF2B5EF4-FFF2-40B4-BE49-F238E27FC236}">
                <a16:creationId xmlns:a16="http://schemas.microsoft.com/office/drawing/2014/main" id="{00E011C2-34B3-4B65-821B-DACC65F93AF0}"/>
              </a:ext>
            </a:extLst>
          </p:cNvPr>
          <p:cNvSpPr/>
          <p:nvPr/>
        </p:nvSpPr>
        <p:spPr>
          <a:xfrm>
            <a:off x="6812534" y="1690763"/>
            <a:ext cx="1282848" cy="189244"/>
          </a:xfrm>
          <a:prstGeom prst="wedgeRectCallout">
            <a:avLst>
              <a:gd name="adj1" fmla="val -59706"/>
              <a:gd name="adj2" fmla="val 99006"/>
            </a:avLst>
          </a:prstGeom>
          <a:solidFill>
            <a:schemeClr val="accent3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/>
              <a:t>mynginx</a:t>
            </a:r>
            <a:endParaRPr lang="nl-NL" sz="1200" dirty="0"/>
          </a:p>
        </p:txBody>
      </p:sp>
      <p:sp>
        <p:nvSpPr>
          <p:cNvPr id="57" name="Flowchart: Direct Access Storage 56">
            <a:extLst>
              <a:ext uri="{FF2B5EF4-FFF2-40B4-BE49-F238E27FC236}">
                <a16:creationId xmlns:a16="http://schemas.microsoft.com/office/drawing/2014/main" id="{F9673C44-DF88-45E6-A8A1-A8E40925EA21}"/>
              </a:ext>
            </a:extLst>
          </p:cNvPr>
          <p:cNvSpPr/>
          <p:nvPr/>
        </p:nvSpPr>
        <p:spPr>
          <a:xfrm flipH="1">
            <a:off x="4008767" y="1518048"/>
            <a:ext cx="320295" cy="234697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8" name="Right Arrow 110">
            <a:extLst>
              <a:ext uri="{FF2B5EF4-FFF2-40B4-BE49-F238E27FC236}">
                <a16:creationId xmlns:a16="http://schemas.microsoft.com/office/drawing/2014/main" id="{6D6C3878-62D5-4B5F-9E54-B77157B903E8}"/>
              </a:ext>
            </a:extLst>
          </p:cNvPr>
          <p:cNvSpPr/>
          <p:nvPr/>
        </p:nvSpPr>
        <p:spPr>
          <a:xfrm>
            <a:off x="3696466" y="1480682"/>
            <a:ext cx="374090" cy="248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DBC7D36-AB7E-4ECD-A12A-7FC5750FAAC0}"/>
              </a:ext>
            </a:extLst>
          </p:cNvPr>
          <p:cNvSpPr txBox="1"/>
          <p:nvPr/>
        </p:nvSpPr>
        <p:spPr>
          <a:xfrm>
            <a:off x="3705822" y="1521486"/>
            <a:ext cx="3141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/>
              <a:t>8080</a:t>
            </a:r>
            <a:endParaRPr lang="nl-NL" sz="1100" dirty="0" err="1"/>
          </a:p>
        </p:txBody>
      </p:sp>
      <p:sp>
        <p:nvSpPr>
          <p:cNvPr id="62" name="Right Arrow 114">
            <a:extLst>
              <a:ext uri="{FF2B5EF4-FFF2-40B4-BE49-F238E27FC236}">
                <a16:creationId xmlns:a16="http://schemas.microsoft.com/office/drawing/2014/main" id="{3BBA99B4-BD4D-4D04-A665-3D8CA3670CEA}"/>
              </a:ext>
            </a:extLst>
          </p:cNvPr>
          <p:cNvSpPr/>
          <p:nvPr/>
        </p:nvSpPr>
        <p:spPr>
          <a:xfrm>
            <a:off x="4300844" y="1506359"/>
            <a:ext cx="374090" cy="248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D9972F0-9A34-4C62-824E-DAEC3DF3AAD4}"/>
              </a:ext>
            </a:extLst>
          </p:cNvPr>
          <p:cNvSpPr txBox="1"/>
          <p:nvPr/>
        </p:nvSpPr>
        <p:spPr>
          <a:xfrm>
            <a:off x="4343820" y="1547163"/>
            <a:ext cx="15709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80</a:t>
            </a:r>
            <a:endParaRPr lang="nl-NL" sz="1100" dirty="0" err="1">
              <a:solidFill>
                <a:schemeClr val="bg1"/>
              </a:solidFill>
            </a:endParaRPr>
          </a:p>
        </p:txBody>
      </p:sp>
      <p:sp>
        <p:nvSpPr>
          <p:cNvPr id="85" name="Rounded Rectangle 44">
            <a:extLst>
              <a:ext uri="{FF2B5EF4-FFF2-40B4-BE49-F238E27FC236}">
                <a16:creationId xmlns:a16="http://schemas.microsoft.com/office/drawing/2014/main" id="{910FF952-E5DD-473E-A2CE-DBC9CA44761F}"/>
              </a:ext>
            </a:extLst>
          </p:cNvPr>
          <p:cNvSpPr/>
          <p:nvPr/>
        </p:nvSpPr>
        <p:spPr>
          <a:xfrm>
            <a:off x="4032002" y="1888913"/>
            <a:ext cx="1453644" cy="3217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MY_SPECIAL_VAR=</a:t>
            </a:r>
            <a:br>
              <a:rPr lang="en-US" sz="1000" dirty="0"/>
            </a:b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 great new day</a:t>
            </a:r>
            <a:endParaRPr lang="nl-NL" sz="1000" dirty="0"/>
          </a:p>
        </p:txBody>
      </p:sp>
      <p:pic>
        <p:nvPicPr>
          <p:cNvPr id="89" name="Picture 2" descr="product logo">
            <a:extLst>
              <a:ext uri="{FF2B5EF4-FFF2-40B4-BE49-F238E27FC236}">
                <a16:creationId xmlns:a16="http://schemas.microsoft.com/office/drawing/2014/main" id="{121D8902-0360-4768-AA15-0DF78FEF6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015" y="1969698"/>
            <a:ext cx="313970" cy="313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F91F24-C7C3-422A-8FE5-1D4074C4B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112" y="82859"/>
            <a:ext cx="3159532" cy="1605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2230E6-0694-4879-A757-18EBB18D22A8}"/>
              </a:ext>
            </a:extLst>
          </p:cNvPr>
          <p:cNvCxnSpPr/>
          <p:nvPr/>
        </p:nvCxnSpPr>
        <p:spPr>
          <a:xfrm>
            <a:off x="3307976" y="1480682"/>
            <a:ext cx="388490" cy="15016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8CDB702B-0DDE-435B-8C3B-8959163CFDC6}"/>
              </a:ext>
            </a:extLst>
          </p:cNvPr>
          <p:cNvSpPr/>
          <p:nvPr/>
        </p:nvSpPr>
        <p:spPr>
          <a:xfrm>
            <a:off x="4182575" y="2732104"/>
            <a:ext cx="2637592" cy="8130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3A7EFA1-4235-4D10-BCC7-7BB5FEB4F0EC}"/>
              </a:ext>
            </a:extLst>
          </p:cNvPr>
          <p:cNvSpPr/>
          <p:nvPr/>
        </p:nvSpPr>
        <p:spPr>
          <a:xfrm>
            <a:off x="5545237" y="3076177"/>
            <a:ext cx="1207087" cy="3124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nginx</a:t>
            </a:r>
            <a:endParaRPr lang="nl-NL" dirty="0"/>
          </a:p>
        </p:txBody>
      </p:sp>
      <p:pic>
        <p:nvPicPr>
          <p:cNvPr id="34" name="Picture 2" descr="http://bluedesk.nl/app/uploads/2015/04/Docker-Build-Ship-Run.jpg">
            <a:extLst>
              <a:ext uri="{FF2B5EF4-FFF2-40B4-BE49-F238E27FC236}">
                <a16:creationId xmlns:a16="http://schemas.microsoft.com/office/drawing/2014/main" id="{8070179C-8B8D-427A-BEA2-5A26927A25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3803285" y="3167639"/>
            <a:ext cx="878464" cy="6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ular Callout 124">
            <a:extLst>
              <a:ext uri="{FF2B5EF4-FFF2-40B4-BE49-F238E27FC236}">
                <a16:creationId xmlns:a16="http://schemas.microsoft.com/office/drawing/2014/main" id="{8510E0E7-CF7A-4AC3-AD05-6C9D9543FDD4}"/>
              </a:ext>
            </a:extLst>
          </p:cNvPr>
          <p:cNvSpPr/>
          <p:nvPr/>
        </p:nvSpPr>
        <p:spPr>
          <a:xfrm>
            <a:off x="6819349" y="2918097"/>
            <a:ext cx="1282848" cy="189244"/>
          </a:xfrm>
          <a:prstGeom prst="wedgeRectCallout">
            <a:avLst>
              <a:gd name="adj1" fmla="val -59706"/>
              <a:gd name="adj2" fmla="val 99006"/>
            </a:avLst>
          </a:prstGeom>
          <a:solidFill>
            <a:schemeClr val="accent3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/>
              <a:t>mynginx2</a:t>
            </a:r>
          </a:p>
        </p:txBody>
      </p:sp>
      <p:sp>
        <p:nvSpPr>
          <p:cNvPr id="36" name="Flowchart: Direct Access Storage 35">
            <a:extLst>
              <a:ext uri="{FF2B5EF4-FFF2-40B4-BE49-F238E27FC236}">
                <a16:creationId xmlns:a16="http://schemas.microsoft.com/office/drawing/2014/main" id="{7C14745F-87CD-4318-A190-52F010D929CD}"/>
              </a:ext>
            </a:extLst>
          </p:cNvPr>
          <p:cNvSpPr/>
          <p:nvPr/>
        </p:nvSpPr>
        <p:spPr>
          <a:xfrm flipH="1">
            <a:off x="4015582" y="2745382"/>
            <a:ext cx="320295" cy="234697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Right Arrow 110">
            <a:extLst>
              <a:ext uri="{FF2B5EF4-FFF2-40B4-BE49-F238E27FC236}">
                <a16:creationId xmlns:a16="http://schemas.microsoft.com/office/drawing/2014/main" id="{3822C71E-82F5-48FF-BF86-DAD9ED6D18E7}"/>
              </a:ext>
            </a:extLst>
          </p:cNvPr>
          <p:cNvSpPr/>
          <p:nvPr/>
        </p:nvSpPr>
        <p:spPr>
          <a:xfrm>
            <a:off x="3703281" y="2708016"/>
            <a:ext cx="374090" cy="248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2DB79B3-CF78-4521-8307-67CE0D4F39D6}"/>
              </a:ext>
            </a:extLst>
          </p:cNvPr>
          <p:cNvSpPr txBox="1"/>
          <p:nvPr/>
        </p:nvSpPr>
        <p:spPr>
          <a:xfrm>
            <a:off x="3712637" y="2748820"/>
            <a:ext cx="3141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/>
              <a:t>8090</a:t>
            </a:r>
            <a:endParaRPr lang="nl-NL" sz="1100" dirty="0" err="1"/>
          </a:p>
        </p:txBody>
      </p:sp>
      <p:sp>
        <p:nvSpPr>
          <p:cNvPr id="41" name="Right Arrow 114">
            <a:extLst>
              <a:ext uri="{FF2B5EF4-FFF2-40B4-BE49-F238E27FC236}">
                <a16:creationId xmlns:a16="http://schemas.microsoft.com/office/drawing/2014/main" id="{D1787C15-4F64-4C77-9223-9C44C7983B82}"/>
              </a:ext>
            </a:extLst>
          </p:cNvPr>
          <p:cNvSpPr/>
          <p:nvPr/>
        </p:nvSpPr>
        <p:spPr>
          <a:xfrm>
            <a:off x="4307659" y="2733693"/>
            <a:ext cx="374090" cy="248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1F912F-C1DC-4594-89FD-8820B3D6FF46}"/>
              </a:ext>
            </a:extLst>
          </p:cNvPr>
          <p:cNvSpPr txBox="1"/>
          <p:nvPr/>
        </p:nvSpPr>
        <p:spPr>
          <a:xfrm>
            <a:off x="4350635" y="2774497"/>
            <a:ext cx="15709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80</a:t>
            </a:r>
            <a:endParaRPr lang="nl-NL" sz="1100" dirty="0" err="1">
              <a:solidFill>
                <a:schemeClr val="bg1"/>
              </a:solidFill>
            </a:endParaRPr>
          </a:p>
        </p:txBody>
      </p:sp>
      <p:pic>
        <p:nvPicPr>
          <p:cNvPr id="45" name="Picture 2" descr="product logo">
            <a:extLst>
              <a:ext uri="{FF2B5EF4-FFF2-40B4-BE49-F238E27FC236}">
                <a16:creationId xmlns:a16="http://schemas.microsoft.com/office/drawing/2014/main" id="{5C673147-9101-4DF9-9326-17F545689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830" y="3197032"/>
            <a:ext cx="313970" cy="313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F832A05-469D-448D-9CAA-4B8B3E06353A}"/>
              </a:ext>
            </a:extLst>
          </p:cNvPr>
          <p:cNvCxnSpPr/>
          <p:nvPr/>
        </p:nvCxnSpPr>
        <p:spPr>
          <a:xfrm>
            <a:off x="3314791" y="2708016"/>
            <a:ext cx="388490" cy="15016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Snagit_SNG823">
            <a:extLst>
              <a:ext uri="{FF2B5EF4-FFF2-40B4-BE49-F238E27FC236}">
                <a16:creationId xmlns:a16="http://schemas.microsoft.com/office/drawing/2014/main" id="{99CB56B5-DF16-434C-8C5D-C1FF4BCAA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1133" y="3232387"/>
            <a:ext cx="3128656" cy="16744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0EB6423-7AC4-46C8-8CD0-8236B57858E9}"/>
              </a:ext>
            </a:extLst>
          </p:cNvPr>
          <p:cNvCxnSpPr>
            <a:cxnSpLocks/>
          </p:cNvCxnSpPr>
          <p:nvPr/>
        </p:nvCxnSpPr>
        <p:spPr>
          <a:xfrm flipV="1">
            <a:off x="3373047" y="2921266"/>
            <a:ext cx="420243" cy="693695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81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14" grpId="0" animBg="1"/>
      <p:bldP spid="32" grpId="0" animBg="1"/>
      <p:bldP spid="33" grpId="0" animBg="1"/>
      <p:bldP spid="35" grpId="0" animBg="1"/>
      <p:bldP spid="36" grpId="0" animBg="1"/>
      <p:bldP spid="38" grpId="0" animBg="1"/>
      <p:bldP spid="40" grpId="0"/>
      <p:bldP spid="41" grpId="0" animBg="1"/>
      <p:bldP spid="4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00777-B90A-4B10-BBA2-456A33956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Docker Container Resources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76952-3EE7-4750-8AFC-261639F75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3A00DF-7CBF-4CC5-8180-C1309E44D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C583C112-985E-4837-9D2C-5CECC4F29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67" y="788514"/>
            <a:ext cx="8199831" cy="1783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A2953A-29E6-4645-ABA7-0506EB039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167" y="3872753"/>
            <a:ext cx="7022618" cy="987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56A02-1BDC-43A0-BD5A-0D1BB4F4D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167" y="2878884"/>
            <a:ext cx="7199462" cy="90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760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12D16-416A-4792-9B9F-19869ED63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Docker Container Resources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3596E-1A1A-4136-BE78-151AC8B41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restrict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amount</a:t>
            </a:r>
            <a:r>
              <a:rPr lang="nl-NL" dirty="0"/>
              <a:t> of RAM memory </a:t>
            </a:r>
            <a:r>
              <a:rPr lang="nl-NL" dirty="0" err="1"/>
              <a:t>available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a container, </a:t>
            </a:r>
            <a:r>
              <a:rPr lang="nl-NL" dirty="0" err="1"/>
              <a:t>use</a:t>
            </a:r>
            <a:r>
              <a:rPr lang="nl-NL" dirty="0"/>
              <a:t> –memory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lang="nl-NL" dirty="0"/>
          </a:p>
          <a:p>
            <a:r>
              <a:rPr lang="en-US" dirty="0"/>
              <a:t>By default, each container’s access to the host machine’s CPU cycles is unlimited. 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restrict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CPU </a:t>
            </a:r>
            <a:r>
              <a:rPr lang="nl-NL" dirty="0" err="1"/>
              <a:t>capacity</a:t>
            </a:r>
            <a:r>
              <a:rPr lang="nl-NL" dirty="0"/>
              <a:t>, </a:t>
            </a:r>
            <a:r>
              <a:rPr lang="nl-NL" dirty="0" err="1"/>
              <a:t>indicate</a:t>
            </a:r>
            <a:r>
              <a:rPr lang="nl-NL" dirty="0"/>
              <a:t>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much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available</a:t>
            </a:r>
            <a:r>
              <a:rPr lang="nl-NL" dirty="0"/>
              <a:t> processor </a:t>
            </a:r>
            <a:r>
              <a:rPr lang="nl-NL" dirty="0" err="1"/>
              <a:t>capacity</a:t>
            </a:r>
            <a:r>
              <a:rPr lang="nl-NL" dirty="0"/>
              <a:t> a container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use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flag</a:t>
            </a:r>
            <a:r>
              <a:rPr lang="nl-NL" dirty="0"/>
              <a:t> </a:t>
            </a:r>
            <a:r>
              <a:rPr lang="nl-NL" dirty="0" err="1"/>
              <a:t>cpu</a:t>
            </a:r>
            <a:r>
              <a:rPr lang="nl-NL" dirty="0"/>
              <a:t>-shares – a container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assigned</a:t>
            </a:r>
            <a:r>
              <a:rPr lang="nl-NL" dirty="0"/>
              <a:t> a </a:t>
            </a:r>
            <a:r>
              <a:rPr lang="nl-NL" dirty="0" err="1"/>
              <a:t>lower</a:t>
            </a:r>
            <a:r>
              <a:rPr lang="nl-NL" dirty="0"/>
              <a:t> </a:t>
            </a:r>
            <a:r>
              <a:rPr lang="nl-NL" dirty="0" err="1"/>
              <a:t>weight</a:t>
            </a:r>
            <a:r>
              <a:rPr lang="nl-NL" dirty="0"/>
              <a:t> (“</a:t>
            </a:r>
            <a:r>
              <a:rPr lang="nl-NL" dirty="0" err="1"/>
              <a:t>nice</a:t>
            </a:r>
            <a:r>
              <a:rPr lang="nl-NL" dirty="0"/>
              <a:t>”) </a:t>
            </a:r>
            <a:r>
              <a:rPr lang="nl-NL" dirty="0" err="1"/>
              <a:t>when</a:t>
            </a:r>
            <a:r>
              <a:rPr lang="nl-NL" dirty="0"/>
              <a:t> CPU </a:t>
            </a:r>
            <a:r>
              <a:rPr lang="nl-NL" dirty="0" err="1"/>
              <a:t>cycles</a:t>
            </a:r>
            <a:r>
              <a:rPr lang="nl-NL" dirty="0"/>
              <a:t> are </a:t>
            </a:r>
            <a:r>
              <a:rPr lang="nl-NL" dirty="0" err="1"/>
              <a:t>constrained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assigned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processes</a:t>
            </a:r>
            <a:endParaRPr lang="en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6D9F90-EE66-4435-A66E-8A78019FE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19E365-AC89-4EA1-9922-C60078D550B1}"/>
              </a:ext>
            </a:extLst>
          </p:cNvPr>
          <p:cNvSpPr/>
          <p:nvPr/>
        </p:nvSpPr>
        <p:spPr>
          <a:xfrm>
            <a:off x="880364" y="1546759"/>
            <a:ext cx="5542208" cy="3404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run -it 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--memory=250m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ubuntu /bin/bash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5B426C-1575-47C4-824E-542828ED665E}"/>
              </a:ext>
            </a:extLst>
          </p:cNvPr>
          <p:cNvSpPr/>
          <p:nvPr/>
        </p:nvSpPr>
        <p:spPr>
          <a:xfrm>
            <a:off x="880364" y="3278091"/>
            <a:ext cx="7028376" cy="4268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run -it 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cpus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=".5"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cpu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-shares=1024 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ubuntu /bin/bash</a:t>
            </a:r>
          </a:p>
        </p:txBody>
      </p:sp>
    </p:spTree>
    <p:extLst>
      <p:ext uri="{BB962C8B-B14F-4D97-AF65-F5344CB8AC3E}">
        <p14:creationId xmlns:p14="http://schemas.microsoft.com/office/powerpoint/2010/main" val="411084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are </a:t>
            </a:r>
            <a:r>
              <a:rPr lang="en-US" i="1" dirty="0"/>
              <a:t>ephemeral (*</a:t>
            </a:r>
            <a:endParaRPr lang="nl-NL" i="1" baseline="30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334" y="1791219"/>
            <a:ext cx="5730737" cy="2209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720001" y="4660490"/>
            <a:ext cx="278281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(* Candidate for IT word of the year 2017</a:t>
            </a:r>
            <a:endParaRPr lang="nl-NL" sz="1200" i="1" dirty="0" err="1"/>
          </a:p>
        </p:txBody>
      </p:sp>
    </p:spTree>
    <p:extLst>
      <p:ext uri="{BB962C8B-B14F-4D97-AF65-F5344CB8AC3E}">
        <p14:creationId xmlns:p14="http://schemas.microsoft.com/office/powerpoint/2010/main" val="20292271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state that needs to survive should be on an externally mapped volume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noProof="0"/>
              <a:t>AMIS SIG Introduction Docker &amp; Kubernetes</a:t>
            </a:r>
            <a:endParaRPr lang="nl-NL" noProof="0" dirty="0"/>
          </a:p>
        </p:txBody>
      </p:sp>
      <p:pic>
        <p:nvPicPr>
          <p:cNvPr id="7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2944496" y="813225"/>
            <a:ext cx="2156888" cy="1554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own Arrow 7"/>
          <p:cNvSpPr/>
          <p:nvPr/>
        </p:nvSpPr>
        <p:spPr>
          <a:xfrm>
            <a:off x="3809088" y="2344102"/>
            <a:ext cx="427704" cy="8011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Can 8"/>
          <p:cNvSpPr/>
          <p:nvPr/>
        </p:nvSpPr>
        <p:spPr>
          <a:xfrm>
            <a:off x="2457608" y="3289296"/>
            <a:ext cx="3148781" cy="1135219"/>
          </a:xfrm>
          <a:prstGeom prst="can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Disk Volume</a:t>
            </a:r>
            <a:endParaRPr lang="nl-NL" dirty="0"/>
          </a:p>
        </p:txBody>
      </p:sp>
      <p:sp>
        <p:nvSpPr>
          <p:cNvPr id="10" name="Rectangular Callout 9"/>
          <p:cNvSpPr/>
          <p:nvPr/>
        </p:nvSpPr>
        <p:spPr>
          <a:xfrm>
            <a:off x="5928852" y="1932039"/>
            <a:ext cx="3052916" cy="715296"/>
          </a:xfrm>
          <a:prstGeom prst="wedgeRectCallout">
            <a:avLst>
              <a:gd name="adj1" fmla="val -110528"/>
              <a:gd name="adj2" fmla="val 8105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-v /u01/app/data:/data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00424" y="4158987"/>
            <a:ext cx="120866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/u01/app/data</a:t>
            </a:r>
            <a:endParaRPr lang="nl-NL" sz="1300" dirty="0"/>
          </a:p>
        </p:txBody>
      </p:sp>
    </p:spTree>
    <p:extLst>
      <p:ext uri="{BB962C8B-B14F-4D97-AF65-F5344CB8AC3E}">
        <p14:creationId xmlns:p14="http://schemas.microsoft.com/office/powerpoint/2010/main" val="23986867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45080" y="283029"/>
            <a:ext cx="5014809" cy="436438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6" descr="http://blog.vtc.com/wp-content/uploads/2012/09/windows-mac-os-linux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04"/>
          <a:stretch/>
        </p:blipFill>
        <p:spPr bwMode="auto">
          <a:xfrm>
            <a:off x="1304063" y="3970018"/>
            <a:ext cx="2097550" cy="103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4175760" y="583114"/>
            <a:ext cx="2637592" cy="9794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9" name="Rectangle 38"/>
          <p:cNvSpPr/>
          <p:nvPr/>
        </p:nvSpPr>
        <p:spPr>
          <a:xfrm>
            <a:off x="5538422" y="927187"/>
            <a:ext cx="1207087" cy="3124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nginx</a:t>
            </a:r>
            <a:endParaRPr lang="nl-NL" dirty="0"/>
          </a:p>
        </p:txBody>
      </p:sp>
      <p:pic>
        <p:nvPicPr>
          <p:cNvPr id="84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3688396" y="1201099"/>
            <a:ext cx="878464" cy="6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116580" y="3846540"/>
            <a:ext cx="3696773" cy="351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Engine</a:t>
            </a:r>
            <a:endParaRPr lang="nl-NL" dirty="0"/>
          </a:p>
        </p:txBody>
      </p:sp>
      <p:pic>
        <p:nvPicPr>
          <p:cNvPr id="92" name="Picture 4" descr="http://siliconangle.com/files/2013/09/homepage-docker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632" y="3876621"/>
            <a:ext cx="867382" cy="71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ight Arrow 36"/>
          <p:cNvSpPr/>
          <p:nvPr/>
        </p:nvSpPr>
        <p:spPr>
          <a:xfrm rot="2062409">
            <a:off x="1943361" y="3277237"/>
            <a:ext cx="1444843" cy="390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tangle 13"/>
          <p:cNvSpPr/>
          <p:nvPr/>
        </p:nvSpPr>
        <p:spPr>
          <a:xfrm>
            <a:off x="97145" y="2343802"/>
            <a:ext cx="3803548" cy="8580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run --name mynginx3 </a:t>
            </a:r>
            <a:b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-v /</a:t>
            </a:r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</a:t>
            </a:r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/share/</a:t>
            </a:r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html:ro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-d -p 8095:80 </a:t>
            </a:r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endParaRPr lang="en-US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78429-8938-4950-9893-BC0FEB04B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  <p:sp>
        <p:nvSpPr>
          <p:cNvPr id="56" name="Rectangular Callout 124">
            <a:extLst>
              <a:ext uri="{FF2B5EF4-FFF2-40B4-BE49-F238E27FC236}">
                <a16:creationId xmlns:a16="http://schemas.microsoft.com/office/drawing/2014/main" id="{00E011C2-34B3-4B65-821B-DACC65F93AF0}"/>
              </a:ext>
            </a:extLst>
          </p:cNvPr>
          <p:cNvSpPr/>
          <p:nvPr/>
        </p:nvSpPr>
        <p:spPr>
          <a:xfrm>
            <a:off x="6812534" y="769107"/>
            <a:ext cx="1282848" cy="189244"/>
          </a:xfrm>
          <a:prstGeom prst="wedgeRectCallout">
            <a:avLst>
              <a:gd name="adj1" fmla="val -59706"/>
              <a:gd name="adj2" fmla="val 99006"/>
            </a:avLst>
          </a:prstGeom>
          <a:solidFill>
            <a:schemeClr val="accent3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/>
              <a:t>mynginx</a:t>
            </a:r>
            <a:endParaRPr lang="nl-NL" sz="1200" dirty="0"/>
          </a:p>
        </p:txBody>
      </p:sp>
      <p:sp>
        <p:nvSpPr>
          <p:cNvPr id="57" name="Flowchart: Direct Access Storage 56">
            <a:extLst>
              <a:ext uri="{FF2B5EF4-FFF2-40B4-BE49-F238E27FC236}">
                <a16:creationId xmlns:a16="http://schemas.microsoft.com/office/drawing/2014/main" id="{F9673C44-DF88-45E6-A8A1-A8E40925EA21}"/>
              </a:ext>
            </a:extLst>
          </p:cNvPr>
          <p:cNvSpPr/>
          <p:nvPr/>
        </p:nvSpPr>
        <p:spPr>
          <a:xfrm flipH="1">
            <a:off x="4008767" y="596392"/>
            <a:ext cx="320295" cy="234697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8" name="Right Arrow 110">
            <a:extLst>
              <a:ext uri="{FF2B5EF4-FFF2-40B4-BE49-F238E27FC236}">
                <a16:creationId xmlns:a16="http://schemas.microsoft.com/office/drawing/2014/main" id="{6D6C3878-62D5-4B5F-9E54-B77157B903E8}"/>
              </a:ext>
            </a:extLst>
          </p:cNvPr>
          <p:cNvSpPr/>
          <p:nvPr/>
        </p:nvSpPr>
        <p:spPr>
          <a:xfrm>
            <a:off x="3696466" y="559026"/>
            <a:ext cx="374090" cy="248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DBC7D36-AB7E-4ECD-A12A-7FC5750FAAC0}"/>
              </a:ext>
            </a:extLst>
          </p:cNvPr>
          <p:cNvSpPr txBox="1"/>
          <p:nvPr/>
        </p:nvSpPr>
        <p:spPr>
          <a:xfrm>
            <a:off x="3705822" y="599830"/>
            <a:ext cx="3141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/>
              <a:t>8080</a:t>
            </a:r>
            <a:endParaRPr lang="nl-NL" sz="1100" dirty="0" err="1"/>
          </a:p>
        </p:txBody>
      </p:sp>
      <p:sp>
        <p:nvSpPr>
          <p:cNvPr id="62" name="Right Arrow 114">
            <a:extLst>
              <a:ext uri="{FF2B5EF4-FFF2-40B4-BE49-F238E27FC236}">
                <a16:creationId xmlns:a16="http://schemas.microsoft.com/office/drawing/2014/main" id="{3BBA99B4-BD4D-4D04-A665-3D8CA3670CEA}"/>
              </a:ext>
            </a:extLst>
          </p:cNvPr>
          <p:cNvSpPr/>
          <p:nvPr/>
        </p:nvSpPr>
        <p:spPr>
          <a:xfrm>
            <a:off x="4300844" y="584703"/>
            <a:ext cx="374090" cy="248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D9972F0-9A34-4C62-824E-DAEC3DF3AAD4}"/>
              </a:ext>
            </a:extLst>
          </p:cNvPr>
          <p:cNvSpPr txBox="1"/>
          <p:nvPr/>
        </p:nvSpPr>
        <p:spPr>
          <a:xfrm>
            <a:off x="4343820" y="625507"/>
            <a:ext cx="15709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80</a:t>
            </a:r>
            <a:endParaRPr lang="nl-NL" sz="1100" dirty="0" err="1">
              <a:solidFill>
                <a:schemeClr val="bg1"/>
              </a:solidFill>
            </a:endParaRPr>
          </a:p>
        </p:txBody>
      </p:sp>
      <p:sp>
        <p:nvSpPr>
          <p:cNvPr id="85" name="Rounded Rectangle 44">
            <a:extLst>
              <a:ext uri="{FF2B5EF4-FFF2-40B4-BE49-F238E27FC236}">
                <a16:creationId xmlns:a16="http://schemas.microsoft.com/office/drawing/2014/main" id="{910FF952-E5DD-473E-A2CE-DBC9CA44761F}"/>
              </a:ext>
            </a:extLst>
          </p:cNvPr>
          <p:cNvSpPr/>
          <p:nvPr/>
        </p:nvSpPr>
        <p:spPr>
          <a:xfrm>
            <a:off x="4032002" y="967257"/>
            <a:ext cx="1453644" cy="3217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MY_SPECIAL_VAR=</a:t>
            </a:r>
            <a:br>
              <a:rPr lang="en-US" sz="1000" dirty="0"/>
            </a:b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 great new day</a:t>
            </a:r>
            <a:endParaRPr lang="nl-NL" sz="1000" dirty="0"/>
          </a:p>
        </p:txBody>
      </p:sp>
      <p:pic>
        <p:nvPicPr>
          <p:cNvPr id="89" name="Picture 2" descr="product logo">
            <a:extLst>
              <a:ext uri="{FF2B5EF4-FFF2-40B4-BE49-F238E27FC236}">
                <a16:creationId xmlns:a16="http://schemas.microsoft.com/office/drawing/2014/main" id="{121D8902-0360-4768-AA15-0DF78FEF6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015" y="1048042"/>
            <a:ext cx="313970" cy="313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F91F24-C7C3-422A-8FE5-1D4074C4B3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715" y="91073"/>
            <a:ext cx="2925791" cy="14867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2230E6-0694-4879-A757-18EBB18D22A8}"/>
              </a:ext>
            </a:extLst>
          </p:cNvPr>
          <p:cNvCxnSpPr>
            <a:cxnSpLocks/>
          </p:cNvCxnSpPr>
          <p:nvPr/>
        </p:nvCxnSpPr>
        <p:spPr>
          <a:xfrm>
            <a:off x="2882632" y="505993"/>
            <a:ext cx="813834" cy="203193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8CDB702B-0DDE-435B-8C3B-8959163CFDC6}"/>
              </a:ext>
            </a:extLst>
          </p:cNvPr>
          <p:cNvSpPr/>
          <p:nvPr/>
        </p:nvSpPr>
        <p:spPr>
          <a:xfrm>
            <a:off x="4182575" y="1810448"/>
            <a:ext cx="2637592" cy="8130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3A7EFA1-4235-4D10-BCC7-7BB5FEB4F0EC}"/>
              </a:ext>
            </a:extLst>
          </p:cNvPr>
          <p:cNvSpPr/>
          <p:nvPr/>
        </p:nvSpPr>
        <p:spPr>
          <a:xfrm>
            <a:off x="5545237" y="2154521"/>
            <a:ext cx="1207087" cy="3124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nginx</a:t>
            </a:r>
            <a:endParaRPr lang="nl-NL" dirty="0"/>
          </a:p>
        </p:txBody>
      </p:sp>
      <p:pic>
        <p:nvPicPr>
          <p:cNvPr id="34" name="Picture 2" descr="http://bluedesk.nl/app/uploads/2015/04/Docker-Build-Ship-Run.jpg">
            <a:extLst>
              <a:ext uri="{FF2B5EF4-FFF2-40B4-BE49-F238E27FC236}">
                <a16:creationId xmlns:a16="http://schemas.microsoft.com/office/drawing/2014/main" id="{8070179C-8B8D-427A-BEA2-5A26927A25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3803285" y="2245983"/>
            <a:ext cx="878464" cy="6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ular Callout 124">
            <a:extLst>
              <a:ext uri="{FF2B5EF4-FFF2-40B4-BE49-F238E27FC236}">
                <a16:creationId xmlns:a16="http://schemas.microsoft.com/office/drawing/2014/main" id="{8510E0E7-CF7A-4AC3-AD05-6C9D9543FDD4}"/>
              </a:ext>
            </a:extLst>
          </p:cNvPr>
          <p:cNvSpPr/>
          <p:nvPr/>
        </p:nvSpPr>
        <p:spPr>
          <a:xfrm>
            <a:off x="6819349" y="1996441"/>
            <a:ext cx="1282848" cy="189244"/>
          </a:xfrm>
          <a:prstGeom prst="wedgeRectCallout">
            <a:avLst>
              <a:gd name="adj1" fmla="val -59706"/>
              <a:gd name="adj2" fmla="val 99006"/>
            </a:avLst>
          </a:prstGeom>
          <a:solidFill>
            <a:schemeClr val="accent3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/>
              <a:t>mynginx2</a:t>
            </a:r>
          </a:p>
        </p:txBody>
      </p:sp>
      <p:sp>
        <p:nvSpPr>
          <p:cNvPr id="36" name="Flowchart: Direct Access Storage 35">
            <a:extLst>
              <a:ext uri="{FF2B5EF4-FFF2-40B4-BE49-F238E27FC236}">
                <a16:creationId xmlns:a16="http://schemas.microsoft.com/office/drawing/2014/main" id="{7C14745F-87CD-4318-A190-52F010D929CD}"/>
              </a:ext>
            </a:extLst>
          </p:cNvPr>
          <p:cNvSpPr/>
          <p:nvPr/>
        </p:nvSpPr>
        <p:spPr>
          <a:xfrm flipH="1">
            <a:off x="4015582" y="1823726"/>
            <a:ext cx="320295" cy="234697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Right Arrow 110">
            <a:extLst>
              <a:ext uri="{FF2B5EF4-FFF2-40B4-BE49-F238E27FC236}">
                <a16:creationId xmlns:a16="http://schemas.microsoft.com/office/drawing/2014/main" id="{3822C71E-82F5-48FF-BF86-DAD9ED6D18E7}"/>
              </a:ext>
            </a:extLst>
          </p:cNvPr>
          <p:cNvSpPr/>
          <p:nvPr/>
        </p:nvSpPr>
        <p:spPr>
          <a:xfrm>
            <a:off x="3703281" y="1786360"/>
            <a:ext cx="374090" cy="248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2DB79B3-CF78-4521-8307-67CE0D4F39D6}"/>
              </a:ext>
            </a:extLst>
          </p:cNvPr>
          <p:cNvSpPr txBox="1"/>
          <p:nvPr/>
        </p:nvSpPr>
        <p:spPr>
          <a:xfrm>
            <a:off x="3712637" y="1827164"/>
            <a:ext cx="3141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/>
              <a:t>8090</a:t>
            </a:r>
            <a:endParaRPr lang="nl-NL" sz="1100" dirty="0" err="1"/>
          </a:p>
        </p:txBody>
      </p:sp>
      <p:sp>
        <p:nvSpPr>
          <p:cNvPr id="41" name="Right Arrow 114">
            <a:extLst>
              <a:ext uri="{FF2B5EF4-FFF2-40B4-BE49-F238E27FC236}">
                <a16:creationId xmlns:a16="http://schemas.microsoft.com/office/drawing/2014/main" id="{D1787C15-4F64-4C77-9223-9C44C7983B82}"/>
              </a:ext>
            </a:extLst>
          </p:cNvPr>
          <p:cNvSpPr/>
          <p:nvPr/>
        </p:nvSpPr>
        <p:spPr>
          <a:xfrm>
            <a:off x="4307659" y="1812037"/>
            <a:ext cx="374090" cy="248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1F912F-C1DC-4594-89FD-8820B3D6FF46}"/>
              </a:ext>
            </a:extLst>
          </p:cNvPr>
          <p:cNvSpPr txBox="1"/>
          <p:nvPr/>
        </p:nvSpPr>
        <p:spPr>
          <a:xfrm>
            <a:off x="4350635" y="1852841"/>
            <a:ext cx="15709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80</a:t>
            </a:r>
            <a:endParaRPr lang="nl-NL" sz="1100" dirty="0" err="1">
              <a:solidFill>
                <a:schemeClr val="bg1"/>
              </a:solidFill>
            </a:endParaRPr>
          </a:p>
        </p:txBody>
      </p:sp>
      <p:pic>
        <p:nvPicPr>
          <p:cNvPr id="45" name="Picture 2" descr="product logo">
            <a:extLst>
              <a:ext uri="{FF2B5EF4-FFF2-40B4-BE49-F238E27FC236}">
                <a16:creationId xmlns:a16="http://schemas.microsoft.com/office/drawing/2014/main" id="{5C673147-9101-4DF9-9326-17F545689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830" y="2275376"/>
            <a:ext cx="313970" cy="313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Snagit_SNG823">
            <a:extLst>
              <a:ext uri="{FF2B5EF4-FFF2-40B4-BE49-F238E27FC236}">
                <a16:creationId xmlns:a16="http://schemas.microsoft.com/office/drawing/2014/main" id="{99CB56B5-DF16-434C-8C5D-C1FF4BCAA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464084" y="611760"/>
            <a:ext cx="2729343" cy="1460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0EB6423-7AC4-46C8-8CD0-8236B57858E9}"/>
              </a:ext>
            </a:extLst>
          </p:cNvPr>
          <p:cNvCxnSpPr>
            <a:cxnSpLocks/>
          </p:cNvCxnSpPr>
          <p:nvPr/>
        </p:nvCxnSpPr>
        <p:spPr>
          <a:xfrm>
            <a:off x="3124130" y="1044600"/>
            <a:ext cx="776563" cy="806557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an 7">
            <a:extLst>
              <a:ext uri="{FF2B5EF4-FFF2-40B4-BE49-F238E27FC236}">
                <a16:creationId xmlns:a16="http://schemas.microsoft.com/office/drawing/2014/main" id="{1FF36E08-803E-43B2-A1D4-44ABE020EBCA}"/>
              </a:ext>
            </a:extLst>
          </p:cNvPr>
          <p:cNvSpPr/>
          <p:nvPr/>
        </p:nvSpPr>
        <p:spPr>
          <a:xfrm>
            <a:off x="4260599" y="4395618"/>
            <a:ext cx="3083400" cy="63886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Disk </a:t>
            </a:r>
            <a:br>
              <a:rPr lang="en-US" dirty="0"/>
            </a:br>
            <a:r>
              <a:rPr lang="en-US" dirty="0"/>
              <a:t>Storage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A0B40A5-AF05-4BEA-B94F-BF360619D4F3}"/>
              </a:ext>
            </a:extLst>
          </p:cNvPr>
          <p:cNvSpPr/>
          <p:nvPr/>
        </p:nvSpPr>
        <p:spPr>
          <a:xfrm>
            <a:off x="4987418" y="4594379"/>
            <a:ext cx="1196272" cy="2264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nl-NL" sz="11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endParaRPr lang="nl-NL" sz="1100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51AB0A1-7DC8-4790-AF41-11BCD17107CF}"/>
              </a:ext>
            </a:extLst>
          </p:cNvPr>
          <p:cNvSpPr/>
          <p:nvPr/>
        </p:nvSpPr>
        <p:spPr>
          <a:xfrm>
            <a:off x="4174942" y="2802045"/>
            <a:ext cx="2637592" cy="8130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06BE809-C61C-4454-BB23-90A22693F11B}"/>
              </a:ext>
            </a:extLst>
          </p:cNvPr>
          <p:cNvSpPr/>
          <p:nvPr/>
        </p:nvSpPr>
        <p:spPr>
          <a:xfrm>
            <a:off x="5537604" y="2870351"/>
            <a:ext cx="1207087" cy="3124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nginx</a:t>
            </a:r>
            <a:endParaRPr lang="nl-NL" dirty="0"/>
          </a:p>
        </p:txBody>
      </p:sp>
      <p:pic>
        <p:nvPicPr>
          <p:cNvPr id="52" name="Picture 2" descr="http://bluedesk.nl/app/uploads/2015/04/Docker-Build-Ship-Run.jpg">
            <a:extLst>
              <a:ext uri="{FF2B5EF4-FFF2-40B4-BE49-F238E27FC236}">
                <a16:creationId xmlns:a16="http://schemas.microsoft.com/office/drawing/2014/main" id="{8160730A-35D9-49D4-93B6-B9070F09FE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3795652" y="3237580"/>
            <a:ext cx="878464" cy="6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ular Callout 124">
            <a:extLst>
              <a:ext uri="{FF2B5EF4-FFF2-40B4-BE49-F238E27FC236}">
                <a16:creationId xmlns:a16="http://schemas.microsoft.com/office/drawing/2014/main" id="{48254CB5-A147-439A-B17C-CAAD7EFD4B4E}"/>
              </a:ext>
            </a:extLst>
          </p:cNvPr>
          <p:cNvSpPr/>
          <p:nvPr/>
        </p:nvSpPr>
        <p:spPr>
          <a:xfrm>
            <a:off x="6811716" y="2712271"/>
            <a:ext cx="1282848" cy="189244"/>
          </a:xfrm>
          <a:prstGeom prst="wedgeRectCallout">
            <a:avLst>
              <a:gd name="adj1" fmla="val -59706"/>
              <a:gd name="adj2" fmla="val 99006"/>
            </a:avLst>
          </a:prstGeom>
          <a:solidFill>
            <a:schemeClr val="accent3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/>
              <a:t>mynginx3</a:t>
            </a:r>
          </a:p>
        </p:txBody>
      </p:sp>
      <p:sp>
        <p:nvSpPr>
          <p:cNvPr id="54" name="Flowchart: Direct Access Storage 53">
            <a:extLst>
              <a:ext uri="{FF2B5EF4-FFF2-40B4-BE49-F238E27FC236}">
                <a16:creationId xmlns:a16="http://schemas.microsoft.com/office/drawing/2014/main" id="{A0AF667E-6CDF-4716-B8DA-68EDC6072ED2}"/>
              </a:ext>
            </a:extLst>
          </p:cNvPr>
          <p:cNvSpPr/>
          <p:nvPr/>
        </p:nvSpPr>
        <p:spPr>
          <a:xfrm flipH="1">
            <a:off x="4007949" y="2815323"/>
            <a:ext cx="320295" cy="234697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5" name="Right Arrow 110">
            <a:extLst>
              <a:ext uri="{FF2B5EF4-FFF2-40B4-BE49-F238E27FC236}">
                <a16:creationId xmlns:a16="http://schemas.microsoft.com/office/drawing/2014/main" id="{D9296C4C-4957-4C07-8CAC-E6040877D736}"/>
              </a:ext>
            </a:extLst>
          </p:cNvPr>
          <p:cNvSpPr/>
          <p:nvPr/>
        </p:nvSpPr>
        <p:spPr>
          <a:xfrm>
            <a:off x="3695648" y="2777957"/>
            <a:ext cx="374090" cy="248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F30923B-164D-41D3-84E5-D32B67F67C7D}"/>
              </a:ext>
            </a:extLst>
          </p:cNvPr>
          <p:cNvSpPr txBox="1"/>
          <p:nvPr/>
        </p:nvSpPr>
        <p:spPr>
          <a:xfrm>
            <a:off x="3705004" y="2818761"/>
            <a:ext cx="3141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/>
              <a:t>8095</a:t>
            </a:r>
            <a:endParaRPr lang="nl-NL" sz="1100" dirty="0" err="1"/>
          </a:p>
        </p:txBody>
      </p:sp>
      <p:sp>
        <p:nvSpPr>
          <p:cNvPr id="61" name="Right Arrow 114">
            <a:extLst>
              <a:ext uri="{FF2B5EF4-FFF2-40B4-BE49-F238E27FC236}">
                <a16:creationId xmlns:a16="http://schemas.microsoft.com/office/drawing/2014/main" id="{C155D589-2CEF-4CFE-B46E-95EE86589DC6}"/>
              </a:ext>
            </a:extLst>
          </p:cNvPr>
          <p:cNvSpPr/>
          <p:nvPr/>
        </p:nvSpPr>
        <p:spPr>
          <a:xfrm>
            <a:off x="4300026" y="2803634"/>
            <a:ext cx="374090" cy="248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8361E27-C0D6-4FBD-870A-2765CD2B404A}"/>
              </a:ext>
            </a:extLst>
          </p:cNvPr>
          <p:cNvSpPr txBox="1"/>
          <p:nvPr/>
        </p:nvSpPr>
        <p:spPr>
          <a:xfrm>
            <a:off x="4343002" y="2844438"/>
            <a:ext cx="15709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80</a:t>
            </a:r>
            <a:endParaRPr lang="nl-NL" sz="1100" dirty="0" err="1">
              <a:solidFill>
                <a:schemeClr val="bg1"/>
              </a:solidFill>
            </a:endParaRPr>
          </a:p>
        </p:txBody>
      </p:sp>
      <p:pic>
        <p:nvPicPr>
          <p:cNvPr id="64" name="Picture 2" descr="product logo">
            <a:extLst>
              <a:ext uri="{FF2B5EF4-FFF2-40B4-BE49-F238E27FC236}">
                <a16:creationId xmlns:a16="http://schemas.microsoft.com/office/drawing/2014/main" id="{DED7BD01-012B-4AD8-A6D8-844CF2A98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197" y="2991206"/>
            <a:ext cx="313970" cy="313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ACEADBD9-5876-4488-B906-6F66DF0FD776}"/>
              </a:ext>
            </a:extLst>
          </p:cNvPr>
          <p:cNvSpPr/>
          <p:nvPr/>
        </p:nvSpPr>
        <p:spPr>
          <a:xfrm>
            <a:off x="4576027" y="3282990"/>
            <a:ext cx="2102840" cy="2147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1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1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/share/</a:t>
            </a:r>
            <a:r>
              <a:rPr lang="en-US" sz="11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r>
              <a:rPr lang="en-US" sz="1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/html</a:t>
            </a:r>
            <a:endParaRPr lang="nl-NL" sz="1100" dirty="0">
              <a:solidFill>
                <a:schemeClr val="tx1"/>
              </a:solidFill>
            </a:endParaRPr>
          </a:p>
        </p:txBody>
      </p:sp>
      <p:sp>
        <p:nvSpPr>
          <p:cNvPr id="66" name="Arrow: Down 65">
            <a:extLst>
              <a:ext uri="{FF2B5EF4-FFF2-40B4-BE49-F238E27FC236}">
                <a16:creationId xmlns:a16="http://schemas.microsoft.com/office/drawing/2014/main" id="{2FFF1628-EC1A-4804-B4A6-FC5BB48E9039}"/>
              </a:ext>
            </a:extLst>
          </p:cNvPr>
          <p:cNvSpPr/>
          <p:nvPr/>
        </p:nvSpPr>
        <p:spPr>
          <a:xfrm>
            <a:off x="5578346" y="3512645"/>
            <a:ext cx="191631" cy="1134768"/>
          </a:xfrm>
          <a:prstGeom prst="down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1266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14" grpId="0" animBg="1"/>
      <p:bldP spid="50" grpId="0" animBg="1"/>
      <p:bldP spid="51" grpId="0" animBg="1"/>
      <p:bldP spid="53" grpId="0" animBg="1"/>
      <p:bldP spid="54" grpId="0" animBg="1"/>
      <p:bldP spid="55" grpId="0" animBg="1"/>
      <p:bldP spid="59" grpId="0"/>
      <p:bldP spid="61" grpId="0" animBg="1"/>
      <p:bldP spid="63" grpId="0"/>
      <p:bldP spid="65" grpId="0" animBg="1"/>
      <p:bldP spid="6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Implicit</a:t>
            </a:r>
            <a:r>
              <a:rPr lang="nl-NL" dirty="0"/>
              <a:t> Docker Container Image Interface:</a:t>
            </a:r>
            <a:br>
              <a:rPr lang="nl-NL" dirty="0"/>
            </a:br>
            <a:r>
              <a:rPr lang="nl-NL" dirty="0"/>
              <a:t>environment variables, </a:t>
            </a:r>
            <a:r>
              <a:rPr lang="nl-NL" dirty="0" err="1"/>
              <a:t>ports</a:t>
            </a:r>
            <a:r>
              <a:rPr lang="nl-NL" dirty="0"/>
              <a:t>, volumes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44" y="792000"/>
            <a:ext cx="4447455" cy="3906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Cloud 21"/>
          <p:cNvSpPr/>
          <p:nvPr/>
        </p:nvSpPr>
        <p:spPr>
          <a:xfrm>
            <a:off x="5440225" y="51416"/>
            <a:ext cx="3672407" cy="1008112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Docker Hub</a:t>
            </a:r>
            <a:endParaRPr lang="en-US" dirty="0"/>
          </a:p>
        </p:txBody>
      </p:sp>
      <p:pic>
        <p:nvPicPr>
          <p:cNvPr id="23" name="Picture 8" descr="https://s.w.org/about/images/fanart/logo_500x5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561" y="248155"/>
            <a:ext cx="402508" cy="40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https://upload.wikimedia.org/wikipedia/en/thumb/6/62/MySQL.svg/1280px-MySQL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448" y="173043"/>
            <a:ext cx="614306" cy="31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188" y="436400"/>
            <a:ext cx="511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569544" y="2887299"/>
            <a:ext cx="1790034" cy="129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6006657" y="1340768"/>
            <a:ext cx="2097864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https://upload.wikimedia.org/wikipedia/en/thumb/6/62/MySQL.svg/1280px-MySQL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0368">
            <a:off x="8237432" y="3070525"/>
            <a:ext cx="614306" cy="31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https://s.w.org/about/images/fanart/logo_500x5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73765">
            <a:off x="6952393" y="1622336"/>
            <a:ext cx="402508" cy="40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Left Arrow 29"/>
          <p:cNvSpPr/>
          <p:nvPr/>
        </p:nvSpPr>
        <p:spPr>
          <a:xfrm>
            <a:off x="7668448" y="1881914"/>
            <a:ext cx="1198621" cy="75499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link </a:t>
            </a:r>
            <a:r>
              <a:rPr lang="nl-NL" dirty="0" err="1"/>
              <a:t>mysql</a:t>
            </a:r>
            <a:endParaRPr lang="en-US" dirty="0"/>
          </a:p>
        </p:txBody>
      </p:sp>
      <p:sp>
        <p:nvSpPr>
          <p:cNvPr id="31" name="Right Arrow 30"/>
          <p:cNvSpPr/>
          <p:nvPr/>
        </p:nvSpPr>
        <p:spPr>
          <a:xfrm>
            <a:off x="3494354" y="1492987"/>
            <a:ext cx="3024336" cy="127921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Parameters:</a:t>
            </a:r>
          </a:p>
          <a:p>
            <a:pPr algn="ctr"/>
            <a:r>
              <a:rPr lang="nl-NL" sz="1200" dirty="0"/>
              <a:t>WORDPRESS_DB_PASSWORD, WORDPRESS_DB_USER, …</a:t>
            </a:r>
            <a:endParaRPr lang="en-US" sz="1200" dirty="0"/>
          </a:p>
        </p:txBody>
      </p:sp>
      <p:cxnSp>
        <p:nvCxnSpPr>
          <p:cNvPr id="32" name="Elbow Connector 31"/>
          <p:cNvCxnSpPr>
            <a:endCxn id="30" idx="3"/>
          </p:cNvCxnSpPr>
          <p:nvPr/>
        </p:nvCxnSpPr>
        <p:spPr>
          <a:xfrm rot="16200000" flipV="1">
            <a:off x="8474510" y="2651972"/>
            <a:ext cx="1025572" cy="24045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Up Arrow 32"/>
          <p:cNvSpPr/>
          <p:nvPr/>
        </p:nvSpPr>
        <p:spPr>
          <a:xfrm>
            <a:off x="7241509" y="3861049"/>
            <a:ext cx="1919354" cy="1027436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Volume</a:t>
            </a:r>
          </a:p>
          <a:p>
            <a:pPr algn="ctr"/>
            <a:r>
              <a:rPr lang="nl-NL" sz="1600" dirty="0"/>
              <a:t>..:</a:t>
            </a:r>
            <a:r>
              <a:rPr lang="en-US" sz="1600" dirty="0"/>
              <a:t>/</a:t>
            </a:r>
            <a:r>
              <a:rPr lang="en-US" sz="1600" dirty="0" err="1"/>
              <a:t>var</a:t>
            </a:r>
            <a:r>
              <a:rPr lang="en-US" sz="1600" dirty="0"/>
              <a:t>/lib</a:t>
            </a:r>
            <a:br>
              <a:rPr lang="en-US" sz="1600" dirty="0"/>
            </a:br>
            <a:r>
              <a:rPr lang="en-US" sz="1600" dirty="0"/>
              <a:t>/</a:t>
            </a:r>
            <a:r>
              <a:rPr lang="en-US" sz="1600" dirty="0" err="1"/>
              <a:t>mysql</a:t>
            </a:r>
            <a:endParaRPr lang="nl-NL" sz="1600" dirty="0"/>
          </a:p>
        </p:txBody>
      </p:sp>
      <p:sp>
        <p:nvSpPr>
          <p:cNvPr id="34" name="Right Arrow 33"/>
          <p:cNvSpPr/>
          <p:nvPr/>
        </p:nvSpPr>
        <p:spPr>
          <a:xfrm>
            <a:off x="5360546" y="2806561"/>
            <a:ext cx="2648189" cy="123053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Parameters:</a:t>
            </a:r>
          </a:p>
          <a:p>
            <a:pPr algn="ctr"/>
            <a:r>
              <a:rPr lang="nl-NL" sz="1200" dirty="0"/>
              <a:t>MYSQL_DATABASE, MYSQL_ROOT_PASSWORD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9616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3" grpId="0" animBg="1"/>
      <p:bldP spid="3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45080" y="283029"/>
            <a:ext cx="5014809" cy="436438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6" descr="http://blog.vtc.com/wp-content/uploads/2012/09/windows-mac-os-linux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04"/>
          <a:stretch/>
        </p:blipFill>
        <p:spPr bwMode="auto">
          <a:xfrm>
            <a:off x="1304063" y="3970018"/>
            <a:ext cx="2097550" cy="103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116580" y="3846540"/>
            <a:ext cx="3696773" cy="351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Engine</a:t>
            </a:r>
            <a:endParaRPr lang="nl-NL" dirty="0"/>
          </a:p>
        </p:txBody>
      </p:sp>
      <p:pic>
        <p:nvPicPr>
          <p:cNvPr id="92" name="Picture 4" descr="http://siliconangle.com/files/2013/09/homepage-docker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632" y="3876621"/>
            <a:ext cx="867382" cy="71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89335" y="1816590"/>
            <a:ext cx="3713950" cy="19142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run --name </a:t>
            </a:r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wordpressdb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--network='</a:t>
            </a:r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wordpress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-network’ </a:t>
            </a:r>
            <a:b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-v </a:t>
            </a:r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-volume:/var/lib/</a:t>
            </a:r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-e MYSQL_DATABASE=</a:t>
            </a:r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wordpressdb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-e MYSQL_USER=wp-user </a:t>
            </a:r>
            <a:b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-e MYSQL_PASSWORD=wp-password </a:t>
            </a:r>
            <a:b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-e MYSQL_RANDOM_ROOT_PASSWORD=yes </a:t>
            </a:r>
            <a:b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-d mysql:5.7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78429-8938-4950-9893-BC0FEB04B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CDB702B-0DDE-435B-8C3B-8959163CFDC6}"/>
              </a:ext>
            </a:extLst>
          </p:cNvPr>
          <p:cNvSpPr/>
          <p:nvPr/>
        </p:nvSpPr>
        <p:spPr>
          <a:xfrm>
            <a:off x="4182575" y="1810448"/>
            <a:ext cx="2637592" cy="8130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3A7EFA1-4235-4D10-BCC7-7BB5FEB4F0EC}"/>
              </a:ext>
            </a:extLst>
          </p:cNvPr>
          <p:cNvSpPr/>
          <p:nvPr/>
        </p:nvSpPr>
        <p:spPr>
          <a:xfrm>
            <a:off x="5545237" y="2154521"/>
            <a:ext cx="1207087" cy="3124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mysql</a:t>
            </a:r>
            <a:endParaRPr lang="nl-NL" dirty="0"/>
          </a:p>
        </p:txBody>
      </p:sp>
      <p:pic>
        <p:nvPicPr>
          <p:cNvPr id="34" name="Picture 2" descr="http://bluedesk.nl/app/uploads/2015/04/Docker-Build-Ship-Run.jpg">
            <a:extLst>
              <a:ext uri="{FF2B5EF4-FFF2-40B4-BE49-F238E27FC236}">
                <a16:creationId xmlns:a16="http://schemas.microsoft.com/office/drawing/2014/main" id="{8070179C-8B8D-427A-BEA2-5A26927A25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3803285" y="2245983"/>
            <a:ext cx="878464" cy="6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ular Callout 124">
            <a:extLst>
              <a:ext uri="{FF2B5EF4-FFF2-40B4-BE49-F238E27FC236}">
                <a16:creationId xmlns:a16="http://schemas.microsoft.com/office/drawing/2014/main" id="{8510E0E7-CF7A-4AC3-AD05-6C9D9543FDD4}"/>
              </a:ext>
            </a:extLst>
          </p:cNvPr>
          <p:cNvSpPr/>
          <p:nvPr/>
        </p:nvSpPr>
        <p:spPr>
          <a:xfrm>
            <a:off x="5576894" y="1676876"/>
            <a:ext cx="1282848" cy="189244"/>
          </a:xfrm>
          <a:prstGeom prst="wedgeRectCallout">
            <a:avLst>
              <a:gd name="adj1" fmla="val -17843"/>
              <a:gd name="adj2" fmla="val 237059"/>
            </a:avLst>
          </a:prstGeom>
          <a:solidFill>
            <a:schemeClr val="accent3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/>
              <a:t>wordpressdb</a:t>
            </a:r>
            <a:endParaRPr lang="nl-NL" sz="1200" dirty="0"/>
          </a:p>
        </p:txBody>
      </p:sp>
      <p:sp>
        <p:nvSpPr>
          <p:cNvPr id="48" name="Can 7">
            <a:extLst>
              <a:ext uri="{FF2B5EF4-FFF2-40B4-BE49-F238E27FC236}">
                <a16:creationId xmlns:a16="http://schemas.microsoft.com/office/drawing/2014/main" id="{1FF36E08-803E-43B2-A1D4-44ABE020EBCA}"/>
              </a:ext>
            </a:extLst>
          </p:cNvPr>
          <p:cNvSpPr/>
          <p:nvPr/>
        </p:nvSpPr>
        <p:spPr>
          <a:xfrm>
            <a:off x="4260599" y="4395618"/>
            <a:ext cx="3083400" cy="63886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Disk </a:t>
            </a:r>
            <a:br>
              <a:rPr lang="en-US" dirty="0"/>
            </a:br>
            <a:r>
              <a:rPr lang="en-US" dirty="0"/>
              <a:t>Storage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51AB0A1-7DC8-4790-AF41-11BCD17107CF}"/>
              </a:ext>
            </a:extLst>
          </p:cNvPr>
          <p:cNvSpPr/>
          <p:nvPr/>
        </p:nvSpPr>
        <p:spPr>
          <a:xfrm>
            <a:off x="5081082" y="3286556"/>
            <a:ext cx="1731452" cy="3285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Docker Volume</a:t>
            </a:r>
          </a:p>
        </p:txBody>
      </p:sp>
      <p:sp>
        <p:nvSpPr>
          <p:cNvPr id="53" name="Rectangular Callout 124">
            <a:extLst>
              <a:ext uri="{FF2B5EF4-FFF2-40B4-BE49-F238E27FC236}">
                <a16:creationId xmlns:a16="http://schemas.microsoft.com/office/drawing/2014/main" id="{48254CB5-A147-439A-B17C-CAAD7EFD4B4E}"/>
              </a:ext>
            </a:extLst>
          </p:cNvPr>
          <p:cNvSpPr/>
          <p:nvPr/>
        </p:nvSpPr>
        <p:spPr>
          <a:xfrm>
            <a:off x="5549229" y="3019792"/>
            <a:ext cx="1282848" cy="189244"/>
          </a:xfrm>
          <a:prstGeom prst="wedgeRectCallout">
            <a:avLst>
              <a:gd name="adj1" fmla="val -307"/>
              <a:gd name="adj2" fmla="val 129685"/>
            </a:avLst>
          </a:prstGeom>
          <a:solidFill>
            <a:schemeClr val="accent3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/>
              <a:t>mysql_volume</a:t>
            </a:r>
            <a:endParaRPr lang="nl-NL" sz="1200" dirty="0"/>
          </a:p>
        </p:txBody>
      </p:sp>
      <p:pic>
        <p:nvPicPr>
          <p:cNvPr id="68" name="Picture 10" descr="https://upload.wikimedia.org/wikipedia/en/thumb/6/62/MySQL.svg/1280px-MySQL.svg.png">
            <a:extLst>
              <a:ext uri="{FF2B5EF4-FFF2-40B4-BE49-F238E27FC236}">
                <a16:creationId xmlns:a16="http://schemas.microsoft.com/office/drawing/2014/main" id="{55ABAFA8-223B-4242-8AA9-389A624B8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228" y="2229299"/>
            <a:ext cx="614306" cy="31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48EDF91F-24FE-48CF-971B-B948F02B80D2}"/>
              </a:ext>
            </a:extLst>
          </p:cNvPr>
          <p:cNvSpPr/>
          <p:nvPr/>
        </p:nvSpPr>
        <p:spPr>
          <a:xfrm>
            <a:off x="89335" y="95006"/>
            <a:ext cx="3713950" cy="3404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volume create </a:t>
            </a:r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-volume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DFABFE7-08B7-45E6-9620-382862113ECD}"/>
              </a:ext>
            </a:extLst>
          </p:cNvPr>
          <p:cNvSpPr/>
          <p:nvPr/>
        </p:nvSpPr>
        <p:spPr>
          <a:xfrm>
            <a:off x="89335" y="1119903"/>
            <a:ext cx="4396308" cy="3404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network create </a:t>
            </a:r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wordpress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-network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7A9078-DE88-4FC0-8EF5-5D01A78EF8DA}"/>
              </a:ext>
            </a:extLst>
          </p:cNvPr>
          <p:cNvSpPr/>
          <p:nvPr/>
        </p:nvSpPr>
        <p:spPr>
          <a:xfrm>
            <a:off x="7003143" y="496088"/>
            <a:ext cx="275771" cy="31189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1" name="Rectangular Callout 124">
            <a:extLst>
              <a:ext uri="{FF2B5EF4-FFF2-40B4-BE49-F238E27FC236}">
                <a16:creationId xmlns:a16="http://schemas.microsoft.com/office/drawing/2014/main" id="{7A0448CB-709B-41B3-BDFB-FE6F23B61E94}"/>
              </a:ext>
            </a:extLst>
          </p:cNvPr>
          <p:cNvSpPr/>
          <p:nvPr/>
        </p:nvSpPr>
        <p:spPr>
          <a:xfrm>
            <a:off x="7278914" y="1487271"/>
            <a:ext cx="1616571" cy="189244"/>
          </a:xfrm>
          <a:prstGeom prst="wedgeRectCallout">
            <a:avLst>
              <a:gd name="adj1" fmla="val -53037"/>
              <a:gd name="adj2" fmla="val 298416"/>
            </a:avLst>
          </a:prstGeom>
          <a:solidFill>
            <a:schemeClr val="accent3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/>
              <a:t>wordpress_network</a:t>
            </a:r>
            <a:endParaRPr lang="nl-NL" sz="1200" dirty="0"/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E25BCE01-87AC-4E33-8E2F-6756D60F41A6}"/>
              </a:ext>
            </a:extLst>
          </p:cNvPr>
          <p:cNvSpPr/>
          <p:nvPr/>
        </p:nvSpPr>
        <p:spPr>
          <a:xfrm>
            <a:off x="6754928" y="1959382"/>
            <a:ext cx="275771" cy="17095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0536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0" grpId="0" animBg="1"/>
      <p:bldP spid="53" grpId="0" animBg="1"/>
      <p:bldP spid="69" grpId="0" animBg="1"/>
      <p:bldP spid="7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Business Agility</a:t>
            </a:r>
          </a:p>
          <a:p>
            <a:pPr lvl="1"/>
            <a:r>
              <a:rPr lang="en-US" dirty="0"/>
              <a:t>In functionality: quick, cheap, effortless and risk free</a:t>
            </a:r>
          </a:p>
          <a:p>
            <a:r>
              <a:rPr lang="en-US" dirty="0"/>
              <a:t>IT Agility</a:t>
            </a:r>
          </a:p>
          <a:p>
            <a:pPr lvl="1"/>
            <a:r>
              <a:rPr lang="en-US" dirty="0"/>
              <a:t>In non-functionality: scale, resilience, infrastructure &amp; location</a:t>
            </a:r>
          </a:p>
          <a:p>
            <a:r>
              <a:rPr lang="en-US" dirty="0"/>
              <a:t>Real working applications with rapid relevant evolution that run reliably</a:t>
            </a:r>
            <a:endParaRPr lang="nl-N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noProof="0"/>
              <a:t>AMIS SIG Introduction Docker &amp; Kubernetes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727617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45080" y="283029"/>
            <a:ext cx="5014809" cy="436438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6" descr="http://blog.vtc.com/wp-content/uploads/2012/09/windows-mac-os-linux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04"/>
          <a:stretch/>
        </p:blipFill>
        <p:spPr bwMode="auto">
          <a:xfrm>
            <a:off x="1304063" y="3970018"/>
            <a:ext cx="2097550" cy="103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4175760" y="583114"/>
            <a:ext cx="2637592" cy="9794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9" name="Rectangle 38"/>
          <p:cNvSpPr/>
          <p:nvPr/>
        </p:nvSpPr>
        <p:spPr>
          <a:xfrm>
            <a:off x="5538422" y="927187"/>
            <a:ext cx="1207087" cy="3124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wordpress</a:t>
            </a:r>
            <a:endParaRPr lang="nl-NL" dirty="0"/>
          </a:p>
        </p:txBody>
      </p:sp>
      <p:pic>
        <p:nvPicPr>
          <p:cNvPr id="84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3688396" y="1201099"/>
            <a:ext cx="878464" cy="6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116580" y="3846540"/>
            <a:ext cx="3696773" cy="351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Engine</a:t>
            </a:r>
            <a:endParaRPr lang="nl-NL" dirty="0"/>
          </a:p>
        </p:txBody>
      </p:sp>
      <p:pic>
        <p:nvPicPr>
          <p:cNvPr id="92" name="Picture 4" descr="http://siliconangle.com/files/2013/09/homepage-docker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632" y="3876621"/>
            <a:ext cx="867382" cy="71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78429-8938-4950-9893-BC0FEB04B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  <p:sp>
        <p:nvSpPr>
          <p:cNvPr id="56" name="Rectangular Callout 124">
            <a:extLst>
              <a:ext uri="{FF2B5EF4-FFF2-40B4-BE49-F238E27FC236}">
                <a16:creationId xmlns:a16="http://schemas.microsoft.com/office/drawing/2014/main" id="{00E011C2-34B3-4B65-821B-DACC65F93AF0}"/>
              </a:ext>
            </a:extLst>
          </p:cNvPr>
          <p:cNvSpPr/>
          <p:nvPr/>
        </p:nvSpPr>
        <p:spPr>
          <a:xfrm>
            <a:off x="5549229" y="248408"/>
            <a:ext cx="1282848" cy="189244"/>
          </a:xfrm>
          <a:prstGeom prst="wedgeRectCallout">
            <a:avLst>
              <a:gd name="adj1" fmla="val -20672"/>
              <a:gd name="adj2" fmla="val 164198"/>
            </a:avLst>
          </a:prstGeom>
          <a:solidFill>
            <a:schemeClr val="accent3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/>
              <a:t>my-wordpress</a:t>
            </a:r>
            <a:endParaRPr lang="nl-NL" sz="1200" dirty="0"/>
          </a:p>
        </p:txBody>
      </p:sp>
      <p:sp>
        <p:nvSpPr>
          <p:cNvPr id="57" name="Flowchart: Direct Access Storage 56">
            <a:extLst>
              <a:ext uri="{FF2B5EF4-FFF2-40B4-BE49-F238E27FC236}">
                <a16:creationId xmlns:a16="http://schemas.microsoft.com/office/drawing/2014/main" id="{F9673C44-DF88-45E6-A8A1-A8E40925EA21}"/>
              </a:ext>
            </a:extLst>
          </p:cNvPr>
          <p:cNvSpPr/>
          <p:nvPr/>
        </p:nvSpPr>
        <p:spPr>
          <a:xfrm flipH="1">
            <a:off x="4008767" y="596392"/>
            <a:ext cx="320295" cy="234697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8" name="Right Arrow 110">
            <a:extLst>
              <a:ext uri="{FF2B5EF4-FFF2-40B4-BE49-F238E27FC236}">
                <a16:creationId xmlns:a16="http://schemas.microsoft.com/office/drawing/2014/main" id="{6D6C3878-62D5-4B5F-9E54-B77157B903E8}"/>
              </a:ext>
            </a:extLst>
          </p:cNvPr>
          <p:cNvSpPr/>
          <p:nvPr/>
        </p:nvSpPr>
        <p:spPr>
          <a:xfrm>
            <a:off x="3696466" y="573540"/>
            <a:ext cx="374090" cy="248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DBC7D36-AB7E-4ECD-A12A-7FC5750FAAC0}"/>
              </a:ext>
            </a:extLst>
          </p:cNvPr>
          <p:cNvSpPr txBox="1"/>
          <p:nvPr/>
        </p:nvSpPr>
        <p:spPr>
          <a:xfrm>
            <a:off x="3705822" y="614344"/>
            <a:ext cx="3141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/>
              <a:t>8777</a:t>
            </a:r>
            <a:endParaRPr lang="nl-NL" sz="1100" dirty="0" err="1"/>
          </a:p>
        </p:txBody>
      </p:sp>
      <p:sp>
        <p:nvSpPr>
          <p:cNvPr id="62" name="Right Arrow 114">
            <a:extLst>
              <a:ext uri="{FF2B5EF4-FFF2-40B4-BE49-F238E27FC236}">
                <a16:creationId xmlns:a16="http://schemas.microsoft.com/office/drawing/2014/main" id="{3BBA99B4-BD4D-4D04-A665-3D8CA3670CEA}"/>
              </a:ext>
            </a:extLst>
          </p:cNvPr>
          <p:cNvSpPr/>
          <p:nvPr/>
        </p:nvSpPr>
        <p:spPr>
          <a:xfrm>
            <a:off x="4300844" y="584703"/>
            <a:ext cx="374090" cy="248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D9972F0-9A34-4C62-824E-DAEC3DF3AAD4}"/>
              </a:ext>
            </a:extLst>
          </p:cNvPr>
          <p:cNvSpPr txBox="1"/>
          <p:nvPr/>
        </p:nvSpPr>
        <p:spPr>
          <a:xfrm>
            <a:off x="4343820" y="625507"/>
            <a:ext cx="15709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80</a:t>
            </a:r>
            <a:endParaRPr lang="nl-NL" sz="1100" dirty="0" err="1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2230E6-0694-4879-A757-18EBB18D22A8}"/>
              </a:ext>
            </a:extLst>
          </p:cNvPr>
          <p:cNvCxnSpPr>
            <a:cxnSpLocks/>
          </p:cNvCxnSpPr>
          <p:nvPr/>
        </p:nvCxnSpPr>
        <p:spPr>
          <a:xfrm>
            <a:off x="2882632" y="505993"/>
            <a:ext cx="813834" cy="203193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8CDB702B-0DDE-435B-8C3B-8959163CFDC6}"/>
              </a:ext>
            </a:extLst>
          </p:cNvPr>
          <p:cNvSpPr/>
          <p:nvPr/>
        </p:nvSpPr>
        <p:spPr>
          <a:xfrm>
            <a:off x="4182575" y="1810448"/>
            <a:ext cx="2637592" cy="8130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3A7EFA1-4235-4D10-BCC7-7BB5FEB4F0EC}"/>
              </a:ext>
            </a:extLst>
          </p:cNvPr>
          <p:cNvSpPr/>
          <p:nvPr/>
        </p:nvSpPr>
        <p:spPr>
          <a:xfrm>
            <a:off x="5545237" y="2154521"/>
            <a:ext cx="1207087" cy="3124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mysql</a:t>
            </a:r>
            <a:endParaRPr lang="nl-NL" dirty="0"/>
          </a:p>
        </p:txBody>
      </p:sp>
      <p:pic>
        <p:nvPicPr>
          <p:cNvPr id="34" name="Picture 2" descr="http://bluedesk.nl/app/uploads/2015/04/Docker-Build-Ship-Run.jpg">
            <a:extLst>
              <a:ext uri="{FF2B5EF4-FFF2-40B4-BE49-F238E27FC236}">
                <a16:creationId xmlns:a16="http://schemas.microsoft.com/office/drawing/2014/main" id="{8070179C-8B8D-427A-BEA2-5A26927A25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3803285" y="2245983"/>
            <a:ext cx="878464" cy="6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ular Callout 124">
            <a:extLst>
              <a:ext uri="{FF2B5EF4-FFF2-40B4-BE49-F238E27FC236}">
                <a16:creationId xmlns:a16="http://schemas.microsoft.com/office/drawing/2014/main" id="{8510E0E7-CF7A-4AC3-AD05-6C9D9543FDD4}"/>
              </a:ext>
            </a:extLst>
          </p:cNvPr>
          <p:cNvSpPr/>
          <p:nvPr/>
        </p:nvSpPr>
        <p:spPr>
          <a:xfrm>
            <a:off x="5576894" y="1676876"/>
            <a:ext cx="1282848" cy="189244"/>
          </a:xfrm>
          <a:prstGeom prst="wedgeRectCallout">
            <a:avLst>
              <a:gd name="adj1" fmla="val -17843"/>
              <a:gd name="adj2" fmla="val 237059"/>
            </a:avLst>
          </a:prstGeom>
          <a:solidFill>
            <a:schemeClr val="accent3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/>
              <a:t>wordpressdb</a:t>
            </a:r>
            <a:endParaRPr lang="nl-NL" sz="1200" dirty="0"/>
          </a:p>
        </p:txBody>
      </p:sp>
      <p:sp>
        <p:nvSpPr>
          <p:cNvPr id="48" name="Can 7">
            <a:extLst>
              <a:ext uri="{FF2B5EF4-FFF2-40B4-BE49-F238E27FC236}">
                <a16:creationId xmlns:a16="http://schemas.microsoft.com/office/drawing/2014/main" id="{1FF36E08-803E-43B2-A1D4-44ABE020EBCA}"/>
              </a:ext>
            </a:extLst>
          </p:cNvPr>
          <p:cNvSpPr/>
          <p:nvPr/>
        </p:nvSpPr>
        <p:spPr>
          <a:xfrm>
            <a:off x="4260599" y="4395618"/>
            <a:ext cx="3083400" cy="63886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Disk </a:t>
            </a:r>
            <a:br>
              <a:rPr lang="en-US" dirty="0"/>
            </a:br>
            <a:r>
              <a:rPr lang="en-US" dirty="0"/>
              <a:t>Storage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51AB0A1-7DC8-4790-AF41-11BCD17107CF}"/>
              </a:ext>
            </a:extLst>
          </p:cNvPr>
          <p:cNvSpPr/>
          <p:nvPr/>
        </p:nvSpPr>
        <p:spPr>
          <a:xfrm>
            <a:off x="5081082" y="3286556"/>
            <a:ext cx="1731452" cy="3285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Docker Volume</a:t>
            </a:r>
          </a:p>
        </p:txBody>
      </p:sp>
      <p:sp>
        <p:nvSpPr>
          <p:cNvPr id="53" name="Rectangular Callout 124">
            <a:extLst>
              <a:ext uri="{FF2B5EF4-FFF2-40B4-BE49-F238E27FC236}">
                <a16:creationId xmlns:a16="http://schemas.microsoft.com/office/drawing/2014/main" id="{48254CB5-A147-439A-B17C-CAAD7EFD4B4E}"/>
              </a:ext>
            </a:extLst>
          </p:cNvPr>
          <p:cNvSpPr/>
          <p:nvPr/>
        </p:nvSpPr>
        <p:spPr>
          <a:xfrm>
            <a:off x="5549229" y="3019792"/>
            <a:ext cx="1282848" cy="189244"/>
          </a:xfrm>
          <a:prstGeom prst="wedgeRectCallout">
            <a:avLst>
              <a:gd name="adj1" fmla="val -307"/>
              <a:gd name="adj2" fmla="val 129685"/>
            </a:avLst>
          </a:prstGeom>
          <a:solidFill>
            <a:schemeClr val="accent3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/>
              <a:t>mysql_volume</a:t>
            </a:r>
            <a:endParaRPr lang="nl-NL" sz="1200" dirty="0"/>
          </a:p>
        </p:txBody>
      </p:sp>
      <p:pic>
        <p:nvPicPr>
          <p:cNvPr id="67" name="Picture 8" descr="https://s.w.org/about/images/fanart/logo_500x500.png">
            <a:extLst>
              <a:ext uri="{FF2B5EF4-FFF2-40B4-BE49-F238E27FC236}">
                <a16:creationId xmlns:a16="http://schemas.microsoft.com/office/drawing/2014/main" id="{9A039F2F-3A3A-48DE-AE96-879357B0C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816" y="1082733"/>
            <a:ext cx="402508" cy="40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s://upload.wikimedia.org/wikipedia/en/thumb/6/62/MySQL.svg/1280px-MySQL.svg.png">
            <a:extLst>
              <a:ext uri="{FF2B5EF4-FFF2-40B4-BE49-F238E27FC236}">
                <a16:creationId xmlns:a16="http://schemas.microsoft.com/office/drawing/2014/main" id="{55ABAFA8-223B-4242-8AA9-389A624B8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228" y="2229299"/>
            <a:ext cx="614306" cy="31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0E3212E-0276-41F9-881C-C13842292F1A}"/>
              </a:ext>
            </a:extLst>
          </p:cNvPr>
          <p:cNvSpPr/>
          <p:nvPr/>
        </p:nvSpPr>
        <p:spPr>
          <a:xfrm>
            <a:off x="7003143" y="496088"/>
            <a:ext cx="275771" cy="31189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9" name="Rectangular Callout 124">
            <a:extLst>
              <a:ext uri="{FF2B5EF4-FFF2-40B4-BE49-F238E27FC236}">
                <a16:creationId xmlns:a16="http://schemas.microsoft.com/office/drawing/2014/main" id="{D2CA8070-CF50-41E0-908B-9AF163AB2EDB}"/>
              </a:ext>
            </a:extLst>
          </p:cNvPr>
          <p:cNvSpPr/>
          <p:nvPr/>
        </p:nvSpPr>
        <p:spPr>
          <a:xfrm>
            <a:off x="7278914" y="1487271"/>
            <a:ext cx="1616571" cy="189244"/>
          </a:xfrm>
          <a:prstGeom prst="wedgeRectCallout">
            <a:avLst>
              <a:gd name="adj1" fmla="val -53037"/>
              <a:gd name="adj2" fmla="val 298416"/>
            </a:avLst>
          </a:prstGeom>
          <a:solidFill>
            <a:schemeClr val="accent3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/>
              <a:t>wordpress_network</a:t>
            </a:r>
            <a:endParaRPr lang="nl-NL" sz="1200" dirty="0"/>
          </a:p>
        </p:txBody>
      </p:sp>
      <p:sp>
        <p:nvSpPr>
          <p:cNvPr id="30" name="Arrow: Left-Right 29">
            <a:extLst>
              <a:ext uri="{FF2B5EF4-FFF2-40B4-BE49-F238E27FC236}">
                <a16:creationId xmlns:a16="http://schemas.microsoft.com/office/drawing/2014/main" id="{BF5DA846-1AF5-47B7-9C8C-A7B5FB5AC491}"/>
              </a:ext>
            </a:extLst>
          </p:cNvPr>
          <p:cNvSpPr/>
          <p:nvPr/>
        </p:nvSpPr>
        <p:spPr>
          <a:xfrm>
            <a:off x="6754928" y="1959382"/>
            <a:ext cx="275771" cy="17095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Arrow: Left-Right 30">
            <a:extLst>
              <a:ext uri="{FF2B5EF4-FFF2-40B4-BE49-F238E27FC236}">
                <a16:creationId xmlns:a16="http://schemas.microsoft.com/office/drawing/2014/main" id="{1401DBCD-E75A-49C3-8659-031FA9391E50}"/>
              </a:ext>
            </a:extLst>
          </p:cNvPr>
          <p:cNvSpPr/>
          <p:nvPr/>
        </p:nvSpPr>
        <p:spPr>
          <a:xfrm>
            <a:off x="6745509" y="711535"/>
            <a:ext cx="275771" cy="17095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Rectangle 13"/>
          <p:cNvSpPr/>
          <p:nvPr/>
        </p:nvSpPr>
        <p:spPr>
          <a:xfrm>
            <a:off x="77547" y="1775341"/>
            <a:ext cx="4032654" cy="1612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run --name my-</a:t>
            </a:r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wordpress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--network </a:t>
            </a:r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wordpress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-network </a:t>
            </a:r>
            <a:b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-e WORDPRESS_DB_USER=wp-user </a:t>
            </a:r>
            <a:b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-e WORDPRESS_DB_PASSWORD=wp-password</a:t>
            </a:r>
            <a:b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-e WORDPRESS_DB_NAME=</a:t>
            </a:r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wordpressdb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-e WORDPRESS_DB_HOST=</a:t>
            </a:r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wordpressdb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 8777:80 -d </a:t>
            </a:r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wordpress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8" name="Snagit_SNG853">
            <a:extLst>
              <a:ext uri="{FF2B5EF4-FFF2-40B4-BE49-F238E27FC236}">
                <a16:creationId xmlns:a16="http://schemas.microsoft.com/office/drawing/2014/main" id="{36B4E162-9AC2-4177-A50D-88C446491B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576" y="199541"/>
            <a:ext cx="2658989" cy="1521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354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9" grpId="0" animBg="1"/>
      <p:bldP spid="56" grpId="0" animBg="1"/>
      <p:bldP spid="57" grpId="0" animBg="1"/>
      <p:bldP spid="58" grpId="0" animBg="1"/>
      <p:bldP spid="60" grpId="0"/>
      <p:bldP spid="62" grpId="0" animBg="1"/>
      <p:bldP spid="79" grpId="0"/>
      <p:bldP spid="35" grpId="0" animBg="1"/>
      <p:bldP spid="31" grpId="0" animBg="1"/>
      <p:bldP spid="1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tools for Managing Docker Runtime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Kitematic</a:t>
            </a:r>
            <a:endParaRPr lang="en-US" dirty="0"/>
          </a:p>
          <a:p>
            <a:r>
              <a:rPr lang="en-US" dirty="0"/>
              <a:t>Portainer.io</a:t>
            </a:r>
          </a:p>
          <a:p>
            <a:r>
              <a:rPr lang="en-US" dirty="0"/>
              <a:t>Simple Docker UI</a:t>
            </a:r>
          </a:p>
          <a:p>
            <a:r>
              <a:rPr lang="en-US" dirty="0" err="1"/>
              <a:t>DockStation</a:t>
            </a:r>
            <a:endParaRPr lang="en-US" dirty="0"/>
          </a:p>
          <a:p>
            <a:r>
              <a:rPr lang="en-US" dirty="0"/>
              <a:t>Shipyard</a:t>
            </a:r>
          </a:p>
          <a:p>
            <a:r>
              <a:rPr lang="en-US" dirty="0" err="1"/>
              <a:t>MicroBadger</a:t>
            </a:r>
            <a:endParaRPr lang="en-US" dirty="0"/>
          </a:p>
          <a:p>
            <a:r>
              <a:rPr lang="en-US" dirty="0"/>
              <a:t>Foxy</a:t>
            </a:r>
          </a:p>
          <a:p>
            <a:r>
              <a:rPr lang="en-US" dirty="0"/>
              <a:t>Data Pulley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51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740" y="782540"/>
            <a:ext cx="5120996" cy="3224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000" y="2394706"/>
            <a:ext cx="3915467" cy="2465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04261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48C3B-0492-4671-9B52-8692E01B1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Docker </a:t>
            </a:r>
            <a:r>
              <a:rPr lang="nl-NL" dirty="0" err="1"/>
              <a:t>Compose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25703-730C-43CC-9541-F093DF582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Run </a:t>
            </a:r>
            <a:r>
              <a:rPr lang="nl-NL" dirty="0" err="1"/>
              <a:t>collections</a:t>
            </a:r>
            <a:r>
              <a:rPr lang="nl-NL" dirty="0"/>
              <a:t> of containers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collaborate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hang </a:t>
            </a:r>
            <a:r>
              <a:rPr lang="nl-NL" dirty="0" err="1"/>
              <a:t>together</a:t>
            </a:r>
            <a:endParaRPr lang="nl-NL" dirty="0"/>
          </a:p>
          <a:p>
            <a:pPr lvl="1"/>
            <a:r>
              <a:rPr lang="nl-NL" dirty="0"/>
              <a:t>Start </a:t>
            </a:r>
            <a:r>
              <a:rPr lang="nl-NL" dirty="0" err="1"/>
              <a:t>and</a:t>
            </a:r>
            <a:r>
              <a:rPr lang="nl-NL" dirty="0"/>
              <a:t> stop </a:t>
            </a:r>
            <a:r>
              <a:rPr lang="nl-NL" dirty="0" err="1"/>
              <a:t>all</a:t>
            </a:r>
            <a:r>
              <a:rPr lang="nl-NL" dirty="0"/>
              <a:t> – in right order</a:t>
            </a:r>
          </a:p>
          <a:p>
            <a:pPr lvl="1"/>
            <a:r>
              <a:rPr lang="nl-NL" dirty="0" err="1"/>
              <a:t>Creates</a:t>
            </a:r>
            <a:r>
              <a:rPr lang="nl-NL" dirty="0"/>
              <a:t> private </a:t>
            </a:r>
            <a:r>
              <a:rPr lang="nl-NL" dirty="0" err="1"/>
              <a:t>network</a:t>
            </a:r>
            <a:r>
              <a:rPr lang="nl-NL" dirty="0"/>
              <a:t> for containers in project</a:t>
            </a:r>
          </a:p>
          <a:p>
            <a:pPr lvl="1"/>
            <a:r>
              <a:rPr lang="nl-NL" dirty="0" err="1"/>
              <a:t>Reuse</a:t>
            </a:r>
            <a:r>
              <a:rPr lang="nl-NL" dirty="0"/>
              <a:t> containers </a:t>
            </a:r>
            <a:r>
              <a:rPr lang="nl-NL" dirty="0" err="1"/>
              <a:t>across</a:t>
            </a:r>
            <a:r>
              <a:rPr lang="nl-NL" dirty="0"/>
              <a:t> runs</a:t>
            </a:r>
          </a:p>
          <a:p>
            <a:pPr lvl="2"/>
            <a:r>
              <a:rPr lang="nl-NL" dirty="0" err="1"/>
              <a:t>Until</a:t>
            </a:r>
            <a:r>
              <a:rPr lang="nl-NL" dirty="0"/>
              <a:t> </a:t>
            </a:r>
            <a:r>
              <a:rPr lang="nl-NL" dirty="0" err="1"/>
              <a:t>definition</a:t>
            </a:r>
            <a:r>
              <a:rPr lang="nl-NL" dirty="0"/>
              <a:t> has </a:t>
            </a:r>
            <a:r>
              <a:rPr lang="nl-NL" dirty="0" err="1"/>
              <a:t>changed</a:t>
            </a:r>
            <a:endParaRPr lang="nl-NL" dirty="0"/>
          </a:p>
          <a:p>
            <a:pPr lvl="1"/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55CFB9-5351-4A8A-8249-CEE831F03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  <p:pic>
        <p:nvPicPr>
          <p:cNvPr id="4098" name="Picture 2" descr="https://s14-eu5.startpage.com/cgi-bin/serveimage?url=https%3A%2F%2Fencrypted-tbn0.gstatic.com%2Fimages%3Fq%3Dtbn%3AANd9GcTP5RZKtQrwojmJ9d_mbvha3PwmvA9YEVGM8nXL37M7KJEKKdSc&amp;sp=4896bc0c8852783cf9b8bd7a5b6833df&amp;anticache=930778">
            <a:extLst>
              <a:ext uri="{FF2B5EF4-FFF2-40B4-BE49-F238E27FC236}">
                <a16:creationId xmlns:a16="http://schemas.microsoft.com/office/drawing/2014/main" id="{F98D9A6B-3FA6-4BF2-9675-B7185C00D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779" y="1674718"/>
            <a:ext cx="5143218" cy="295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7695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for Oracle </a:t>
            </a:r>
            <a:r>
              <a:rPr lang="en-US" dirty="0" err="1"/>
              <a:t>OpenWorld</a:t>
            </a:r>
            <a:r>
              <a:rPr lang="en-US" dirty="0"/>
              <a:t> Demo</a:t>
            </a:r>
            <a:br>
              <a:rPr lang="en-US" dirty="0"/>
            </a:br>
            <a:r>
              <a:rPr lang="en-US" dirty="0"/>
              <a:t>What I received from Guido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text file – 140 lines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53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363" y="802772"/>
            <a:ext cx="3985605" cy="320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41" y="1309415"/>
            <a:ext cx="1848776" cy="3517278"/>
          </a:xfrm>
          <a:prstGeom prst="rect">
            <a:avLst/>
          </a:prstGeom>
        </p:spPr>
      </p:pic>
      <p:pic>
        <p:nvPicPr>
          <p:cNvPr id="2052" name="Picture 4" descr="Image result for guido schmutz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349" y="597468"/>
            <a:ext cx="638478" cy="638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7497BC2-A42E-4475-B23A-9029EDA67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564" y="1333440"/>
            <a:ext cx="3421623" cy="650960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4584D69-A084-4927-963E-09DB38505F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539" r="12194"/>
          <a:stretch/>
        </p:blipFill>
        <p:spPr>
          <a:xfrm>
            <a:off x="5841814" y="1333440"/>
            <a:ext cx="3004376" cy="308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78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for Oracle </a:t>
            </a:r>
            <a:r>
              <a:rPr lang="en-US" dirty="0" err="1"/>
              <a:t>OpenWorld</a:t>
            </a:r>
            <a:r>
              <a:rPr lang="en-US" dirty="0"/>
              <a:t> Demo</a:t>
            </a:r>
            <a:br>
              <a:rPr lang="en-US" dirty="0"/>
            </a:br>
            <a:r>
              <a:rPr lang="en-US" dirty="0"/>
              <a:t>What I created in a few minutes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54</a:t>
            </a:fld>
            <a:endParaRPr lang="nl-NL"/>
          </a:p>
        </p:txBody>
      </p:sp>
      <p:sp>
        <p:nvSpPr>
          <p:cNvPr id="6" name="Rectangle 5"/>
          <p:cNvSpPr/>
          <p:nvPr/>
        </p:nvSpPr>
        <p:spPr>
          <a:xfrm>
            <a:off x="644686" y="1289370"/>
            <a:ext cx="6699314" cy="3374728"/>
          </a:xfrm>
          <a:prstGeom prst="rect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ounded Rectangle 6"/>
          <p:cNvSpPr/>
          <p:nvPr/>
        </p:nvSpPr>
        <p:spPr>
          <a:xfrm>
            <a:off x="2651102" y="1743282"/>
            <a:ext cx="1092017" cy="644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Kafka Broker</a:t>
            </a:r>
            <a:endParaRPr lang="nl-NL" dirty="0"/>
          </a:p>
        </p:txBody>
      </p:sp>
      <p:sp>
        <p:nvSpPr>
          <p:cNvPr id="8" name="Rounded Rectangle 7"/>
          <p:cNvSpPr/>
          <p:nvPr/>
        </p:nvSpPr>
        <p:spPr>
          <a:xfrm>
            <a:off x="1059125" y="2531966"/>
            <a:ext cx="1092017" cy="644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Zookeeper</a:t>
            </a:r>
            <a:endParaRPr lang="nl-NL" dirty="0"/>
          </a:p>
        </p:txBody>
      </p:sp>
      <p:sp>
        <p:nvSpPr>
          <p:cNvPr id="9" name="Rounded Rectangle 8"/>
          <p:cNvSpPr/>
          <p:nvPr/>
        </p:nvSpPr>
        <p:spPr>
          <a:xfrm>
            <a:off x="5124811" y="2364488"/>
            <a:ext cx="1092017" cy="644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Kafka </a:t>
            </a:r>
          </a:p>
          <a:p>
            <a:pPr algn="ctr"/>
            <a:r>
              <a:rPr lang="en-US" dirty="0"/>
              <a:t>Rest Proxy</a:t>
            </a:r>
            <a:endParaRPr lang="nl-NL" dirty="0"/>
          </a:p>
        </p:txBody>
      </p:sp>
      <p:sp>
        <p:nvSpPr>
          <p:cNvPr id="10" name="Rounded Rectangle 9"/>
          <p:cNvSpPr/>
          <p:nvPr/>
        </p:nvSpPr>
        <p:spPr>
          <a:xfrm>
            <a:off x="2651101" y="2693137"/>
            <a:ext cx="1092017" cy="644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Kafka </a:t>
            </a:r>
          </a:p>
          <a:p>
            <a:pPr algn="ctr"/>
            <a:r>
              <a:rPr lang="en-US" dirty="0"/>
              <a:t>Schema Registry</a:t>
            </a:r>
            <a:endParaRPr lang="nl-NL" dirty="0"/>
          </a:p>
        </p:txBody>
      </p:sp>
      <p:sp>
        <p:nvSpPr>
          <p:cNvPr id="11" name="Rounded Rectangle 10"/>
          <p:cNvSpPr/>
          <p:nvPr/>
        </p:nvSpPr>
        <p:spPr>
          <a:xfrm>
            <a:off x="4064891" y="3205450"/>
            <a:ext cx="1092017" cy="644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Kafka </a:t>
            </a:r>
          </a:p>
          <a:p>
            <a:pPr algn="ctr"/>
            <a:r>
              <a:rPr lang="en-US" dirty="0"/>
              <a:t>Connect</a:t>
            </a:r>
            <a:endParaRPr lang="nl-NL" dirty="0"/>
          </a:p>
        </p:txBody>
      </p:sp>
      <p:sp>
        <p:nvSpPr>
          <p:cNvPr id="12" name="Rounded Rectangle 11"/>
          <p:cNvSpPr/>
          <p:nvPr/>
        </p:nvSpPr>
        <p:spPr>
          <a:xfrm>
            <a:off x="5901936" y="3205450"/>
            <a:ext cx="1092017" cy="644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Kafka Connect UI</a:t>
            </a:r>
            <a:endParaRPr lang="nl-NL" sz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2651100" y="3802713"/>
            <a:ext cx="1092017" cy="644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Kafka </a:t>
            </a:r>
          </a:p>
          <a:p>
            <a:pPr algn="ctr"/>
            <a:r>
              <a:rPr lang="en-US" sz="1200" dirty="0"/>
              <a:t>Schema Registry UI</a:t>
            </a:r>
            <a:endParaRPr lang="nl-NL" sz="1200" dirty="0"/>
          </a:p>
        </p:txBody>
      </p:sp>
      <p:sp>
        <p:nvSpPr>
          <p:cNvPr id="14" name="Rounded Rectangle 13"/>
          <p:cNvSpPr/>
          <p:nvPr/>
        </p:nvSpPr>
        <p:spPr>
          <a:xfrm>
            <a:off x="1059125" y="3790281"/>
            <a:ext cx="1092017" cy="644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Kafka Manager</a:t>
            </a:r>
            <a:endParaRPr lang="nl-NL" dirty="0"/>
          </a:p>
        </p:txBody>
      </p:sp>
      <p:cxnSp>
        <p:nvCxnSpPr>
          <p:cNvPr id="15" name="Elbow Connector 14"/>
          <p:cNvCxnSpPr>
            <a:stCxn id="7" idx="1"/>
            <a:endCxn id="8" idx="0"/>
          </p:cNvCxnSpPr>
          <p:nvPr/>
        </p:nvCxnSpPr>
        <p:spPr>
          <a:xfrm rot="10800000" flipV="1">
            <a:off x="1605134" y="2065624"/>
            <a:ext cx="1045968" cy="4663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10" idx="1"/>
            <a:endCxn id="8" idx="3"/>
          </p:cNvCxnSpPr>
          <p:nvPr/>
        </p:nvCxnSpPr>
        <p:spPr>
          <a:xfrm rot="10800000">
            <a:off x="2151143" y="2854309"/>
            <a:ext cx="499959" cy="16117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10" idx="0"/>
            <a:endCxn id="7" idx="2"/>
          </p:cNvCxnSpPr>
          <p:nvPr/>
        </p:nvCxnSpPr>
        <p:spPr>
          <a:xfrm rot="5400000" flipH="1" flipV="1">
            <a:off x="3044525" y="2540552"/>
            <a:ext cx="305171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11" idx="1"/>
            <a:endCxn id="8" idx="2"/>
          </p:cNvCxnSpPr>
          <p:nvPr/>
        </p:nvCxnSpPr>
        <p:spPr>
          <a:xfrm rot="10800000">
            <a:off x="1605135" y="3176650"/>
            <a:ext cx="2459757" cy="3511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1" idx="0"/>
          </p:cNvCxnSpPr>
          <p:nvPr/>
        </p:nvCxnSpPr>
        <p:spPr>
          <a:xfrm rot="16200000" flipV="1">
            <a:off x="4091932" y="2686482"/>
            <a:ext cx="195902" cy="8420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7" idx="3"/>
          </p:cNvCxnSpPr>
          <p:nvPr/>
        </p:nvCxnSpPr>
        <p:spPr>
          <a:xfrm rot="16200000" flipV="1">
            <a:off x="3605557" y="2203187"/>
            <a:ext cx="1255027" cy="9799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 rot="10800000">
            <a:off x="3743119" y="2204769"/>
            <a:ext cx="1381692" cy="3100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9" idx="1"/>
          </p:cNvCxnSpPr>
          <p:nvPr/>
        </p:nvCxnSpPr>
        <p:spPr>
          <a:xfrm rot="10800000" flipV="1">
            <a:off x="3743117" y="2686829"/>
            <a:ext cx="1381694" cy="16747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 rot="5400000" flipH="1" flipV="1">
            <a:off x="1028608" y="3417682"/>
            <a:ext cx="613630" cy="1315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3" idx="0"/>
            <a:endCxn id="10" idx="2"/>
          </p:cNvCxnSpPr>
          <p:nvPr/>
        </p:nvCxnSpPr>
        <p:spPr>
          <a:xfrm rot="5400000" flipH="1" flipV="1">
            <a:off x="2964663" y="3570267"/>
            <a:ext cx="46489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2" idx="1"/>
            <a:endCxn id="11" idx="3"/>
          </p:cNvCxnSpPr>
          <p:nvPr/>
        </p:nvCxnSpPr>
        <p:spPr>
          <a:xfrm flipH="1">
            <a:off x="5156908" y="3527792"/>
            <a:ext cx="7450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http://www.arkena.com/assets/uploads/2014/06/homepage-docker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603" y="792000"/>
            <a:ext cx="1472347" cy="121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Oval 27"/>
          <p:cNvSpPr/>
          <p:nvPr/>
        </p:nvSpPr>
        <p:spPr>
          <a:xfrm>
            <a:off x="3361365" y="1671365"/>
            <a:ext cx="410400" cy="15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TextBox 28"/>
          <p:cNvSpPr txBox="1"/>
          <p:nvPr/>
        </p:nvSpPr>
        <p:spPr>
          <a:xfrm>
            <a:off x="3423816" y="1662079"/>
            <a:ext cx="30136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/>
              <a:t>9092</a:t>
            </a:r>
            <a:endParaRPr lang="nl-NL" sz="1050" dirty="0" err="1"/>
          </a:p>
        </p:txBody>
      </p:sp>
      <p:sp>
        <p:nvSpPr>
          <p:cNvPr id="30" name="Oval 29"/>
          <p:cNvSpPr/>
          <p:nvPr/>
        </p:nvSpPr>
        <p:spPr>
          <a:xfrm>
            <a:off x="1774784" y="2459156"/>
            <a:ext cx="410400" cy="15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TextBox 30"/>
          <p:cNvSpPr txBox="1"/>
          <p:nvPr/>
        </p:nvSpPr>
        <p:spPr>
          <a:xfrm>
            <a:off x="1837235" y="2449870"/>
            <a:ext cx="30136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/>
              <a:t>2181</a:t>
            </a:r>
            <a:endParaRPr lang="nl-NL" sz="1050" dirty="0" err="1"/>
          </a:p>
        </p:txBody>
      </p:sp>
      <p:sp>
        <p:nvSpPr>
          <p:cNvPr id="32" name="Oval 31"/>
          <p:cNvSpPr/>
          <p:nvPr/>
        </p:nvSpPr>
        <p:spPr>
          <a:xfrm>
            <a:off x="1785668" y="3718775"/>
            <a:ext cx="410400" cy="15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TextBox 32"/>
          <p:cNvSpPr txBox="1"/>
          <p:nvPr/>
        </p:nvSpPr>
        <p:spPr>
          <a:xfrm>
            <a:off x="1848119" y="3709489"/>
            <a:ext cx="30136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/>
              <a:t>9000</a:t>
            </a:r>
            <a:endParaRPr lang="nl-NL" sz="1050" dirty="0" err="1"/>
          </a:p>
        </p:txBody>
      </p:sp>
      <p:sp>
        <p:nvSpPr>
          <p:cNvPr id="55" name="Oval 54"/>
          <p:cNvSpPr/>
          <p:nvPr/>
        </p:nvSpPr>
        <p:spPr>
          <a:xfrm>
            <a:off x="5842152" y="2286675"/>
            <a:ext cx="410400" cy="15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6" name="TextBox 55"/>
          <p:cNvSpPr txBox="1"/>
          <p:nvPr/>
        </p:nvSpPr>
        <p:spPr>
          <a:xfrm>
            <a:off x="5904603" y="2277389"/>
            <a:ext cx="30136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/>
              <a:t>8084</a:t>
            </a:r>
            <a:endParaRPr lang="nl-NL" sz="1050" dirty="0" err="1"/>
          </a:p>
        </p:txBody>
      </p:sp>
      <p:sp>
        <p:nvSpPr>
          <p:cNvPr id="59" name="Oval 58"/>
          <p:cNvSpPr/>
          <p:nvPr/>
        </p:nvSpPr>
        <p:spPr>
          <a:xfrm>
            <a:off x="6608752" y="3108100"/>
            <a:ext cx="410400" cy="15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0" name="TextBox 59"/>
          <p:cNvSpPr txBox="1"/>
          <p:nvPr/>
        </p:nvSpPr>
        <p:spPr>
          <a:xfrm>
            <a:off x="6671203" y="3098814"/>
            <a:ext cx="30136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/>
              <a:t>8001</a:t>
            </a:r>
            <a:endParaRPr lang="nl-NL" sz="1050" dirty="0" err="1"/>
          </a:p>
        </p:txBody>
      </p:sp>
      <p:sp>
        <p:nvSpPr>
          <p:cNvPr id="61" name="Oval 60"/>
          <p:cNvSpPr/>
          <p:nvPr/>
        </p:nvSpPr>
        <p:spPr>
          <a:xfrm>
            <a:off x="4780960" y="3145165"/>
            <a:ext cx="410400" cy="15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2" name="TextBox 61"/>
          <p:cNvSpPr txBox="1"/>
          <p:nvPr/>
        </p:nvSpPr>
        <p:spPr>
          <a:xfrm>
            <a:off x="4843411" y="3135879"/>
            <a:ext cx="30136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/>
              <a:t>8083</a:t>
            </a:r>
            <a:endParaRPr lang="nl-NL" sz="1050" dirty="0" err="1"/>
          </a:p>
        </p:txBody>
      </p:sp>
      <p:sp>
        <p:nvSpPr>
          <p:cNvPr id="63" name="Oval 62"/>
          <p:cNvSpPr/>
          <p:nvPr/>
        </p:nvSpPr>
        <p:spPr>
          <a:xfrm>
            <a:off x="3403730" y="2615323"/>
            <a:ext cx="410400" cy="15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4" name="TextBox 63"/>
          <p:cNvSpPr txBox="1"/>
          <p:nvPr/>
        </p:nvSpPr>
        <p:spPr>
          <a:xfrm>
            <a:off x="3466181" y="2606037"/>
            <a:ext cx="30136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/>
              <a:t>8081</a:t>
            </a:r>
            <a:endParaRPr lang="nl-NL" sz="1050" dirty="0" err="1"/>
          </a:p>
        </p:txBody>
      </p:sp>
      <p:sp>
        <p:nvSpPr>
          <p:cNvPr id="65" name="Oval 64"/>
          <p:cNvSpPr/>
          <p:nvPr/>
        </p:nvSpPr>
        <p:spPr>
          <a:xfrm>
            <a:off x="3353848" y="3718775"/>
            <a:ext cx="410400" cy="15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6" name="TextBox 65"/>
          <p:cNvSpPr txBox="1"/>
          <p:nvPr/>
        </p:nvSpPr>
        <p:spPr>
          <a:xfrm>
            <a:off x="3416299" y="3709489"/>
            <a:ext cx="30136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/>
              <a:t>8002</a:t>
            </a:r>
            <a:endParaRPr lang="nl-NL" sz="1050" dirty="0" err="1"/>
          </a:p>
        </p:txBody>
      </p:sp>
      <p:pic>
        <p:nvPicPr>
          <p:cNvPr id="42" name="Picture 2" descr="https://s14-eu5.startpage.com/cgi-bin/serveimage?url=https%3A%2F%2Fencrypted-tbn0.gstatic.com%2Fimages%3Fq%3Dtbn%3AANd9GcTP5RZKtQrwojmJ9d_mbvha3PwmvA9YEVGM8nXL37M7KJEKKdSc&amp;sp=4896bc0c8852783cf9b8bd7a5b6833df&amp;anticache=930778">
            <a:extLst>
              <a:ext uri="{FF2B5EF4-FFF2-40B4-BE49-F238E27FC236}">
                <a16:creationId xmlns:a16="http://schemas.microsoft.com/office/drawing/2014/main" id="{1CC6A1AE-0FFB-4C7D-B1B4-82A1388F5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393" y="3914279"/>
            <a:ext cx="1813213" cy="104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05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8" grpId="0" animBg="1"/>
      <p:bldP spid="29" grpId="0"/>
      <p:bldP spid="30" grpId="0" animBg="1"/>
      <p:bldP spid="31" grpId="0"/>
      <p:bldP spid="32" grpId="0" animBg="1"/>
      <p:bldP spid="33" grpId="0"/>
      <p:bldP spid="55" grpId="0" animBg="1"/>
      <p:bldP spid="56" grpId="0"/>
      <p:bldP spid="59" grpId="0" animBg="1"/>
      <p:bldP spid="60" grpId="0"/>
      <p:bldP spid="61" grpId="0" animBg="1"/>
      <p:bldP spid="62" grpId="0"/>
      <p:bldP spid="63" grpId="0" animBg="1"/>
      <p:bldP spid="64" grpId="0"/>
      <p:bldP spid="65" grpId="0" animBg="1"/>
      <p:bldP spid="6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/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400000" y="1548000"/>
            <a:ext cx="3024000" cy="3024000"/>
          </a:xfrm>
        </p:spPr>
        <p:txBody>
          <a:bodyPr/>
          <a:lstStyle/>
          <a:p>
            <a:r>
              <a:rPr lang="en-US" dirty="0"/>
              <a:t>Create a runnable </a:t>
            </a:r>
            <a:br>
              <a:rPr lang="en-US" dirty="0"/>
            </a:br>
            <a:r>
              <a:rPr lang="en-US" dirty="0"/>
              <a:t>Docker Container </a:t>
            </a:r>
            <a:br>
              <a:rPr lang="en-US" dirty="0"/>
            </a:br>
            <a:r>
              <a:rPr lang="en-US" dirty="0"/>
              <a:t>image</a:t>
            </a:r>
            <a:endParaRPr lang="nl-NL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sz="2800" dirty="0"/>
              <a:t>Building Docker Container Images</a:t>
            </a:r>
            <a:endParaRPr lang="nl-NL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903913" y="5003800"/>
            <a:ext cx="3240087" cy="107950"/>
          </a:xfrm>
        </p:spPr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  <p:pic>
        <p:nvPicPr>
          <p:cNvPr id="2050" name="Picture 2" descr="https://s14-eu5.startpage.com/cgi-bin/serveimage?url=https%3A%2F%2Fencrypted-tbn0.gstatic.com%2Fimages%3Fq%3Dtbn%3AANd9GcR95-0AfiGn3rkwPTW7cTVAKDnOxptWG0IJ8OgR0twx992_aqo-PQ&amp;sp=09dd61734c7b69bc92e182139590808c&amp;anticache=560298">
            <a:extLst>
              <a:ext uri="{FF2B5EF4-FFF2-40B4-BE49-F238E27FC236}">
                <a16:creationId xmlns:a16="http://schemas.microsoft.com/office/drawing/2014/main" id="{6F4F02DC-5BA9-4A30-BF5C-0731336BC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8" y="1943245"/>
            <a:ext cx="2818027" cy="211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4214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container images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Manual:</a:t>
            </a:r>
          </a:p>
          <a:p>
            <a:pPr lvl="1"/>
            <a:r>
              <a:rPr lang="en-US" dirty="0"/>
              <a:t>Run a container</a:t>
            </a:r>
          </a:p>
          <a:p>
            <a:pPr lvl="1"/>
            <a:r>
              <a:rPr lang="en-US" dirty="0"/>
              <a:t>Perform all installation and configuration</a:t>
            </a:r>
          </a:p>
          <a:p>
            <a:pPr lvl="1"/>
            <a:r>
              <a:rPr lang="en-US" dirty="0"/>
              <a:t>Commit the container and tag as new Container Image</a:t>
            </a:r>
          </a:p>
          <a:p>
            <a:pPr lvl="1"/>
            <a:r>
              <a:rPr lang="en-US" dirty="0"/>
              <a:t>Push Image to Registry to reuse</a:t>
            </a:r>
          </a:p>
          <a:p>
            <a:endParaRPr lang="nl-NL" dirty="0"/>
          </a:p>
        </p:txBody>
      </p:sp>
      <p:sp>
        <p:nvSpPr>
          <p:cNvPr id="16" name="Rectangle 15"/>
          <p:cNvSpPr/>
          <p:nvPr/>
        </p:nvSpPr>
        <p:spPr>
          <a:xfrm>
            <a:off x="1648638" y="2430633"/>
            <a:ext cx="7082201" cy="24423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pic>
        <p:nvPicPr>
          <p:cNvPr id="17" name="Picture 4" descr="http://siliconangle.com/files/2013/09/homepage-docker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278" y="4327311"/>
            <a:ext cx="710913" cy="51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loud 19"/>
          <p:cNvSpPr/>
          <p:nvPr/>
        </p:nvSpPr>
        <p:spPr>
          <a:xfrm>
            <a:off x="4903850" y="280854"/>
            <a:ext cx="3939605" cy="857968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Docker Hub</a:t>
            </a:r>
          </a:p>
          <a:p>
            <a:pPr algn="ctr"/>
            <a:endParaRPr lang="en-US" sz="1400" dirty="0"/>
          </a:p>
          <a:p>
            <a:pPr algn="ctr"/>
            <a:endParaRPr lang="en-US" sz="1400" dirty="0"/>
          </a:p>
        </p:txBody>
      </p:sp>
      <p:pic>
        <p:nvPicPr>
          <p:cNvPr id="23" name="Picture 2" descr="C:\Users\lucas_j\AppData\Local\Temp\SNAGHTMLd5533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06"/>
          <a:stretch/>
        </p:blipFill>
        <p:spPr bwMode="auto">
          <a:xfrm>
            <a:off x="2120785" y="2476094"/>
            <a:ext cx="6356761" cy="87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099" y="434601"/>
            <a:ext cx="418963" cy="28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5" descr="C:\Users\lucas_j\AppData\Local\Temp\SNAGHTMLd9d09b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3"/>
          <a:stretch/>
        </p:blipFill>
        <p:spPr bwMode="auto">
          <a:xfrm>
            <a:off x="2120785" y="3398582"/>
            <a:ext cx="6356761" cy="104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ube 26"/>
          <p:cNvSpPr/>
          <p:nvPr/>
        </p:nvSpPr>
        <p:spPr>
          <a:xfrm>
            <a:off x="6005194" y="753775"/>
            <a:ext cx="1401446" cy="290996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Dockersig-trial:1.0</a:t>
            </a:r>
            <a:endParaRPr lang="en-US" sz="1050" dirty="0"/>
          </a:p>
        </p:txBody>
      </p:sp>
      <p:sp>
        <p:nvSpPr>
          <p:cNvPr id="3" name="Freeform 2"/>
          <p:cNvSpPr/>
          <p:nvPr/>
        </p:nvSpPr>
        <p:spPr>
          <a:xfrm>
            <a:off x="6957060" y="1028700"/>
            <a:ext cx="2015559" cy="2506980"/>
          </a:xfrm>
          <a:custGeom>
            <a:avLst/>
            <a:gdLst>
              <a:gd name="connsiteX0" fmla="*/ 769620 w 2015559"/>
              <a:gd name="connsiteY0" fmla="*/ 2506980 h 2506980"/>
              <a:gd name="connsiteX1" fmla="*/ 1714500 w 2015559"/>
              <a:gd name="connsiteY1" fmla="*/ 1866900 h 2506980"/>
              <a:gd name="connsiteX2" fmla="*/ 1943100 w 2015559"/>
              <a:gd name="connsiteY2" fmla="*/ 967740 h 2506980"/>
              <a:gd name="connsiteX3" fmla="*/ 571500 w 2015559"/>
              <a:gd name="connsiteY3" fmla="*/ 838200 h 2506980"/>
              <a:gd name="connsiteX4" fmla="*/ 0 w 2015559"/>
              <a:gd name="connsiteY4" fmla="*/ 0 h 2506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559" h="2506980">
                <a:moveTo>
                  <a:pt x="769620" y="2506980"/>
                </a:moveTo>
                <a:cubicBezTo>
                  <a:pt x="1144270" y="2315210"/>
                  <a:pt x="1518920" y="2123440"/>
                  <a:pt x="1714500" y="1866900"/>
                </a:cubicBezTo>
                <a:cubicBezTo>
                  <a:pt x="1910080" y="1610360"/>
                  <a:pt x="2133600" y="1139190"/>
                  <a:pt x="1943100" y="967740"/>
                </a:cubicBezTo>
                <a:cubicBezTo>
                  <a:pt x="1752600" y="796290"/>
                  <a:pt x="895350" y="999490"/>
                  <a:pt x="571500" y="838200"/>
                </a:cubicBezTo>
                <a:cubicBezTo>
                  <a:pt x="247650" y="676910"/>
                  <a:pt x="123825" y="338455"/>
                  <a:pt x="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8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871"/>
          <a:stretch/>
        </p:blipFill>
        <p:spPr bwMode="auto">
          <a:xfrm>
            <a:off x="3575159" y="126615"/>
            <a:ext cx="913680" cy="116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B05793-F9AC-4729-811A-73D56CD73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67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27" grpId="0" animBg="1"/>
      <p:bldP spid="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container images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Scripted </a:t>
            </a:r>
            <a:br>
              <a:rPr lang="en-US" dirty="0"/>
            </a:br>
            <a:r>
              <a:rPr lang="en-US" dirty="0"/>
              <a:t>(automated &amp; repeatable/evolvable):</a:t>
            </a:r>
          </a:p>
          <a:p>
            <a:pPr lvl="1"/>
            <a:r>
              <a:rPr lang="en-US" dirty="0"/>
              <a:t>Create Docker Build file</a:t>
            </a:r>
          </a:p>
          <a:p>
            <a:pPr lvl="1"/>
            <a:r>
              <a:rPr lang="en-US" dirty="0"/>
              <a:t>Select base image</a:t>
            </a:r>
          </a:p>
          <a:p>
            <a:pPr lvl="1"/>
            <a:r>
              <a:rPr lang="en-US" dirty="0"/>
              <a:t>Gather files required during build</a:t>
            </a:r>
          </a:p>
          <a:p>
            <a:pPr lvl="1"/>
            <a:r>
              <a:rPr lang="en-US" dirty="0"/>
              <a:t>Consider multistage build</a:t>
            </a:r>
          </a:p>
          <a:p>
            <a:pPr lvl="2"/>
            <a:r>
              <a:rPr lang="en-US" dirty="0"/>
              <a:t>To purge intermediate artifacts</a:t>
            </a:r>
          </a:p>
          <a:p>
            <a:pPr lvl="1"/>
            <a:r>
              <a:rPr lang="en-US" dirty="0"/>
              <a:t>Build and Commit Image</a:t>
            </a:r>
          </a:p>
          <a:p>
            <a:pPr lvl="1"/>
            <a:r>
              <a:rPr lang="en-US" dirty="0"/>
              <a:t>Commit build file to </a:t>
            </a:r>
            <a:r>
              <a:rPr lang="en-US" dirty="0" err="1"/>
              <a:t>Git</a:t>
            </a:r>
            <a:endParaRPr lang="en-US" dirty="0"/>
          </a:p>
          <a:p>
            <a:pPr lvl="1"/>
            <a:r>
              <a:rPr lang="en-US" dirty="0"/>
              <a:t>Push Image to Registry</a:t>
            </a:r>
          </a:p>
          <a:p>
            <a:endParaRPr lang="nl-NL" dirty="0"/>
          </a:p>
        </p:txBody>
      </p:sp>
      <p:sp>
        <p:nvSpPr>
          <p:cNvPr id="20" name="Cloud 19"/>
          <p:cNvSpPr/>
          <p:nvPr/>
        </p:nvSpPr>
        <p:spPr>
          <a:xfrm>
            <a:off x="4903851" y="280854"/>
            <a:ext cx="3752470" cy="857968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Docker Hub</a:t>
            </a:r>
          </a:p>
          <a:p>
            <a:pPr algn="ctr"/>
            <a:endParaRPr lang="en-US" sz="1400" dirty="0"/>
          </a:p>
          <a:p>
            <a:pPr algn="ctr"/>
            <a:endParaRPr lang="en-US" sz="1400" dirty="0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099" y="434601"/>
            <a:ext cx="418963" cy="28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Cube 26"/>
          <p:cNvSpPr/>
          <p:nvPr/>
        </p:nvSpPr>
        <p:spPr>
          <a:xfrm>
            <a:off x="6005194" y="753775"/>
            <a:ext cx="1401446" cy="290996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Dockersig-trial:1.0</a:t>
            </a:r>
            <a:endParaRPr lang="en-US" sz="1050" dirty="0"/>
          </a:p>
        </p:txBody>
      </p:sp>
      <p:sp>
        <p:nvSpPr>
          <p:cNvPr id="3" name="Freeform 2"/>
          <p:cNvSpPr/>
          <p:nvPr/>
        </p:nvSpPr>
        <p:spPr>
          <a:xfrm>
            <a:off x="6957060" y="1028700"/>
            <a:ext cx="2015559" cy="2506980"/>
          </a:xfrm>
          <a:custGeom>
            <a:avLst/>
            <a:gdLst>
              <a:gd name="connsiteX0" fmla="*/ 769620 w 2015559"/>
              <a:gd name="connsiteY0" fmla="*/ 2506980 h 2506980"/>
              <a:gd name="connsiteX1" fmla="*/ 1714500 w 2015559"/>
              <a:gd name="connsiteY1" fmla="*/ 1866900 h 2506980"/>
              <a:gd name="connsiteX2" fmla="*/ 1943100 w 2015559"/>
              <a:gd name="connsiteY2" fmla="*/ 967740 h 2506980"/>
              <a:gd name="connsiteX3" fmla="*/ 571500 w 2015559"/>
              <a:gd name="connsiteY3" fmla="*/ 838200 h 2506980"/>
              <a:gd name="connsiteX4" fmla="*/ 0 w 2015559"/>
              <a:gd name="connsiteY4" fmla="*/ 0 h 2506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559" h="2506980">
                <a:moveTo>
                  <a:pt x="769620" y="2506980"/>
                </a:moveTo>
                <a:cubicBezTo>
                  <a:pt x="1144270" y="2315210"/>
                  <a:pt x="1518920" y="2123440"/>
                  <a:pt x="1714500" y="1866900"/>
                </a:cubicBezTo>
                <a:cubicBezTo>
                  <a:pt x="1910080" y="1610360"/>
                  <a:pt x="2133600" y="1139190"/>
                  <a:pt x="1943100" y="967740"/>
                </a:cubicBezTo>
                <a:cubicBezTo>
                  <a:pt x="1752600" y="796290"/>
                  <a:pt x="895350" y="999490"/>
                  <a:pt x="571500" y="838200"/>
                </a:cubicBezTo>
                <a:cubicBezTo>
                  <a:pt x="247650" y="676910"/>
                  <a:pt x="123825" y="338455"/>
                  <a:pt x="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004" y="3710346"/>
            <a:ext cx="4009096" cy="1034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 descr="http://www.slashroot.in/sites/default/files/styles/article_image_full_node/public/field/image/Dockerfile%20to%20build%20images_0.PNG?itok=xP4EIrx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099" y="3298938"/>
            <a:ext cx="2516220" cy="147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871"/>
          <a:stretch/>
        </p:blipFill>
        <p:spPr bwMode="auto">
          <a:xfrm>
            <a:off x="3575159" y="126615"/>
            <a:ext cx="913680" cy="116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s://camo.githubusercontent.com/fc74cf4a092fe0d9d193bdc46b0f9821883fa3cd/68747470733a2f2f662e636c6f75642e6769746875622e636f6d2f6173736574732f37323931392f3338313630382f30373464306230362d613565332d313165322d386237662d3966303965623264646661652e6a706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290" y="2449699"/>
            <a:ext cx="1139319" cy="64353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Up Arrow 1"/>
          <p:cNvSpPr/>
          <p:nvPr/>
        </p:nvSpPr>
        <p:spPr>
          <a:xfrm>
            <a:off x="5544629" y="3093234"/>
            <a:ext cx="381634" cy="255235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1E34C2-AFAD-402E-BEB8-BA2E652B2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2557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27" grpId="0" animBg="1"/>
      <p:bldP spid="3" grpId="0" animBg="1"/>
      <p:bldP spid="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89AA3E4-1CB4-41F7-8725-3ABE87C9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843739"/>
            <a:ext cx="5528077" cy="387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Build Files on GitHub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40" b="71326"/>
          <a:stretch/>
        </p:blipFill>
        <p:spPr bwMode="auto">
          <a:xfrm>
            <a:off x="4722373" y="3254861"/>
            <a:ext cx="4340941" cy="1478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ular Callout 7"/>
          <p:cNvSpPr/>
          <p:nvPr/>
        </p:nvSpPr>
        <p:spPr>
          <a:xfrm>
            <a:off x="7852343" y="2894407"/>
            <a:ext cx="855314" cy="450530"/>
          </a:xfrm>
          <a:prstGeom prst="wedgeRectCallout">
            <a:avLst>
              <a:gd name="adj1" fmla="val -108141"/>
              <a:gd name="adj2" fmla="val 1758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Summer 2018</a:t>
            </a:r>
            <a:endParaRPr lang="nl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D5E7D7-BEF6-4FF1-9349-33E8D51AA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322" y="4178105"/>
            <a:ext cx="2453853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34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/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Distribute Docker Container images using Container Registry and more</a:t>
            </a:r>
            <a:endParaRPr lang="nl-NL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Shipping Docker Container Images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903913" y="5003800"/>
            <a:ext cx="3240087" cy="107950"/>
          </a:xfrm>
        </p:spPr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77" y="2155009"/>
            <a:ext cx="2743164" cy="190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92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defTabSz="409542" fontAlgn="base" hangingPunct="0">
              <a:spcAft>
                <a:spcPct val="0"/>
              </a:spcAft>
            </a:pPr>
            <a:r>
              <a:rPr lang="fr-FR" sz="2000" dirty="0" err="1"/>
              <a:t>What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IT all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68859" y="2736011"/>
            <a:ext cx="1710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Platform</a:t>
            </a:r>
            <a:endParaRPr lang="nl-NL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6057435" y="3028398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Platform</a:t>
            </a:r>
            <a:endParaRPr lang="nl-NL" sz="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6285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6" grpId="1"/>
      <p:bldP spid="1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EE0314-7A98-4A68-8055-2D13769B2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Do not share container image – share container build file!</a:t>
            </a:r>
            <a:endParaRPr lang="en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5019C0-6323-46A5-8417-312E13B3F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AutoShape 2" descr="Image result for whale">
            <a:extLst>
              <a:ext uri="{FF2B5EF4-FFF2-40B4-BE49-F238E27FC236}">
                <a16:creationId xmlns:a16="http://schemas.microsoft.com/office/drawing/2014/main" id="{73DAC474-706D-42BD-81B8-54D95B5F4C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sp>
        <p:nvSpPr>
          <p:cNvPr id="8" name="AutoShape 4" descr="Image result for whale">
            <a:extLst>
              <a:ext uri="{FF2B5EF4-FFF2-40B4-BE49-F238E27FC236}">
                <a16:creationId xmlns:a16="http://schemas.microsoft.com/office/drawing/2014/main" id="{17A1EADF-CD49-4B80-BB2A-E5EC3E8855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sp>
        <p:nvSpPr>
          <p:cNvPr id="9" name="AutoShape 6" descr="data:image/jpeg;base64,/9j/4AAQSkZJRgABAQAAAQABAAD/2wCEAAkGBxMTEhUTEhMWFRUXFxgYGRgYGBgdGhsbGBgeFx0YGBkaHiggHholGxcdITEhJikrLy4uGB8zODMtNygtLisBCgoKDg0OGxAQGjUlHyUtLS0tLS0tLS0tLS0tLS0tLS0tLS0tLS0tLS0tLS0tLS0tLS0tLS0tLS0tLS0tLS0tLf/AABEIAKgBLAMBIgACEQEDEQH/xAAcAAABBQEBAQAAAAAAAAAAAAAEAQIDBQYABwj/xABDEAACAQMCAwUGAwUHAwMFAAABAhEAAyESMQRBUQUiYXGBBhMykaGxQlLBB2LR4fAUIzNygpLxFWOiJEOyRFNzwtL/xAAZAQADAQEBAAAAAAAAAAAAAAAAAQIDBAX/xAAkEQACAgICAwACAwEAAAAAAAAAAQIREiEDMRNBUWHwFCLxI//aAAwDAQACEQMRAD8A9ACY8ZpGnn86I/qKjZK7kzloiNNFSMlNiqRIoNOFIFp1AxaUmkC89qSpGPVqcTUQNPBoaCxZpQaSaWaQxaSK4GlpANmupdNcBQAkVS+0fYgvhXWBet5Rv/1J6H6VeRTSKaYmrK/2W9pV4j/094FLyYIIzirviOHK77dazfbPZHvGF20dF5dm5MByb9DypOF9t0W21vi0dHSAQILHxAny8DPOpkq2ui4vLT7NDSCl4e4ly2ty3lHAZTGYOcjkacBU2FCAGlpa4mgBNNNa3TqcDRYEBSmxREVEaaYqIzSGpIpjCqEMpppzVGapEsQmoyadSEVSEyOkmnstRVaIY4GnhhUNdRQWWgriKaK41gbiNTAtSAUoWnYqOC1zLTwtOK1NjogimsKnKc6aVqkxUD0oqU2hXe6p5IVDTSrXG3T0ShsdHaaUinAU25dVfiIFRY6FriKrb/blsHSo1Gqy97QXDIUKp/rqf6kVSi2S5JGlNR3WAyTHnWN4zt28SQOQ3BMA+MD9OVVl/j7jkgvykSM4PQ5iT051S42Q+VG7u8Wg3YdcZrO9rdp8K4/vF22Y6QR4qZkZrI9pdo3gO8x0gE6lGQY1Z6jnv/Ois8QHYM7Mw0lTAyQR0nrpGDzGKrCiPK30eh+z/tYltyufdzAJjJIk7Yjyrc2eJDqGtMHHQ7/P+VeAXyqksusLpgmfxlsjSsYwPn1yLf2d9qrttgCSPQkbefn/ACqJQT6NI8jXZ7J/b0IywXwbBHzpyXlOxB8jWC7T9pxcXUUzI2mWHWRgcvr0rPN7QmSBbBA54zBzEb45fxoXGJ8tM9h1UhvKvxEDzIFeRjt47gOscgYx5QTH8fGpbfbmykyc4M55fSTvFPxC86+HqicYkwHUnpIqVjXi/G8c2vE+BBIjkCJBxO/8zGg4X2tvCASTEdCTPd+h/nzofF8Bcy9npAFREVlU9rGAGpATOYz4Rj+sE1M/taoYgphfiIZTp5GSSBvjBNTgy/JE0lxMVAVrPL7cWRkriTEMJjkWBjSDyqHiPb6yoUtZbMzDAwQdjiQeeRTSkJzj9NKaaRVFZ9tuFbV8UAgFsQJO+cHbbfHpVnw/anD3Pgv2yemoA/WmFp9MKphWp3tEcqQLRYUQBaXRUsUsU7CidRThSClFZGh1KDSV1ADxS0xafNIYhpKcaQ0AJSgUoFR3r6oCWIAHWgCUUJx3aNu18Rk7wN46kchVPxnb7FtNoACJliBjrnZcg+u9Zq5ftO6jW125kd1QEx4sYdvp51pHj+mUuRLo0HE+0LtOjQgAmSRtPUnFVllr10El1C/mmRIxgCJ38N6de4hl3UcgulEgCPxMdU79BA6TVTxXaL5BPuwRgA3GA2OACR4RvWiXwzlL6wpuFuCZvyon4dS88QCIg9IP1qHi392AVNt+7EuTJ5zGDOenKqBuNJ1EHnkywXlOxAbpFB3mxBHKN8+EA55ff1qjLL4H8R2mYKFUYCZDHceDap6edBvxyYLDPKCTGIgyMcxvz8KDdwRM5JIE9cyRtkEAk+VclzUAAVIM7iTPnuDmJ8jimTsI4jjF20glhBVTMQPGdh6SDQHEEpO6qSpiAfDHSAZ/rMnD332gqCsTgfMjJEcvWn3mfUFZlLCIGrBmI5bd77daTGirW6AQSSAcQQCDMfIc+cYpfeESoENv3TpIiMRsOYp/E2iJbWIPIyJHTIGZAG303DuWyci1qknbOcGTH8tqzZstl5wHEppJuF7bgfiAZG2iVG0jpOxOKXj+L1lSWnbTAAUAGBjkQIE71nzcVSe8yxvBJA89UyM/WjuH4vUhBYMF6gYnMnqMARjbnQpLoHF9iLeYEwrGcmGHTbwMRPWn8MLrEaFumMlba6s5eSANgMztgZpLfZz3CCCrHEgHO8ZGJjfnANXXZ/YVy33ltXdD29LXbin3YwSdGjLd7kJMDcyaLGo2C8DavvpKW3O4+EnvdJg5jO3WlscQSxgkEKTtOF3MkmBnf+Naz2M4OyLHuBdl21ahrACoTkkwTqcYjpM92iu1OwGuXhqZvdqo0SbRQsABGhchFUAAE9euTMHw60Zqxxy6RJ8wCGOcEgx0nEeo5jggtpt5IcQeRMxPegCDBzI5cs6U+xyuZdrqgLnSFAZzvpk4Tz6UXw3s9Z1KUtm6gDNN1+5OIP8Ad9JIMk7+FPMPF9PPylq465FsliAVJIxGGicA8xJls8od2nwV9dXvdajUpcaWMMw0xBAAfEGYGMYr1HhOzhaHuwBBWBbtpbBxzfSrFmMmSQNh0mncVaUKGuWrILA/4rB2GoyWAIbI3gjlU5FeM8m4e2WXINtNydRAOmSJJwWjYCcnC70Zd7Qd9AtAKyZVlVQRHeIXSAZ3YszGc7Vuu1+yE4tXQXHAAAQIhCLG3eJxtORiTWQ4zsq5ZY6G0KsCNQZmhvxgZbuKcd0EkYBNPIlwDOwfa/iLbLbu8Xa0ka5uZCqTOXjLEMSFWZjcctz2H7W2L+oSUKk/H3ZEwCATInxrxy7YW2zLoLBVUB9RAiBPvG3RdtIEHrvgZeMuLcRlaSNMEJ6hYI8zPMyZOImy6+H0W7LjIk7CRJjMjrXV5R2L2sxvW2S21y+hcIBBBa4o1CSe6FVS2DG8V6spwJxTBOwmlFIKWszQ6aQUtcBQAs0tdNLSAUCukUk0B2p2ktlCx35DqaErBuh/aXaC2Vls9ANz/KsXx3a73mbUpZQY3i2p3HeA7x8qD7Z7Sd2l2GASBuI5gCe/tsMeOYoa8V063cMY+BTkCSCCymFBjIHlXRGFHNPkctIMs8Kbg1GWtzOqClrG4/M2RE4PjRx7RULp4e0I/EbRJ3n8ZJjbmQdtqqr3aLXHPvdWlV0qswJBACKp26RnMdTVh7wosdxSSdBUamDHGkHmT+bpimJP4BYy4AUzgwCxYZPeIJIzuWjzqr4vigTuSeZ73dgkTg9R8wBRvEgROhyCSdVwvMnMAA6sDoeu2arL5IMQdIJPxMYMYAjVO2JzmedUZsFuXg7AA6tonMZiZ5HP0pli2pAJmFIWcGSZBXVg7SIrjazhzqAJaGBHITKmZI8DBHpSe+ADIqLpfIJEtsc90ZOeXjjnQSQGyDcCwYBGVhts/hnboag4lJBDMPH7gCPX50+45AIkAflM+JOpRMeZAwfE1AWWJgsNMZIAA5gEZmds8/lJaRA7gYAIGTBiZG5O8Dw5Zqf34aTIDEZG4HdH1M7fbNLdDKO6sqWDHu5BEwZMwYMZwfI5gZmBIAgADluNOBGD4fx5qy6JrFifhGox+HMiJiAMxA5deVMfgXVWMuq9dJgnIA1SM8zE7dKK7P7Iu3RK2mYaokIWgYPe0hipPLc+lW/HdmC2oQ8OykEFmKXCYEDDABdMgYIGdoqSlZjm1CCGBjrtE7kxnYUV2d2feusoRbLsZ7rFcAAkli0DTHU86P4jstGg++tnmxY6SBnSFX4tuRgfSh+ylAuqqsFUHUkuQghs6gwIZsSCJ+0Q7NFRseyewIuW7d+2rMoM27egnlglH0osAY0jltudBwfZOlpe3xcDAyGA2hQBqJUDHeJJ5k0HxlzhrgE8XfUA7ak0t4sV0tA8GFTjtGzA0XuGccs3LfllCZ86GaKiyvdoz/7haJEXOHJPdMFd9wRERvQ1i2zmVRMchw9yYPJowPKfWpuFvg/C4b/Jd4lvlCUZoWJVXLR/7gdU9feuCfMfKl0PsEtcHdVO6r+8EjurZtbn8zSfhM/Omlrhab7W1B63XcwCQBgwSe7I5Dzqd+OsD47nDgxkLb1AHGzEid98UIO0wCBZZj42rIUDcZZZH9ZpqxOkEe/aCoS+Q/O3bFtOXOCJn7b0Fca5bUlYtBcDS1oNgGQzQScGR/KouN7QEEXFZgT/AO5eGPGEz86zXF8WWLLaVcJpkWyy7Ez7x1CgkHeeQ6RVKJEp0Pv+0DHGp3mNALoSDt39a7T4VW3u2+IOkXCpt7soKbZU6lVYjn9OdVfaj3NUXG0gKogQCoJGqdpUxuZ22oX3qMRcjUFJAnbbJExmRsM5rOU3dIcYpxuTLfiu37OtFAAEZYAEiYBXQe6hgYIHjV32V7FLxS+9N9APeAkA951mSrvMhiDGBpEbV5xedfeQgLajjGrJwFAjO8RXpnsD7GcSkXOIdrdvBW1J1kZ+LPcHhv5VSk6Fisr9Fp7MdncMhB4LWzC8PeybZRUyN4lSASIBkg5xtt6S1aVRpVQqjkAAPkKWmIJFKBSLSioNBwWuiuFOIpDGinxXAV11wokmB4/YUgIOM4gW1Lnltnc+tef9u8c7sTKyxHgyjYZOIJBED6itL2zfLMJAKwYBPOJnxI/Q1nb9hVyG1EyBqYrnTOWBB0jfBO4reCrZhyu9FI/D5APeIYIV1TkwADEgDDbbahika2QwUCCB8K8o5b8zGd85qe/fCsQcwEB0x3zBJGQMQBidiD+YAK1xpvOxUaCWZgYlplZOfCdxsJitLMKCXVnaFYloBIXVzgqFO2kgzII2qU6QCzRcYEjkVUAlSCxgsSQd8DaCM0FZ7VQOTdg793ug5wJMbY68yKD4ntW6U+MWshe7KhY5EzhYB29ckUAaF+LnDDUy/h7gE7z3jBEwOXWgu0MqBqyDpKAAZI7xKqTOw6+lUf8Aa7xB1gE4XJGlt5MGQD+9jcSMxQ1jtAg5MaYPjjff4Zx4CNs0BtlgqWzBeVzuAQO8fxSN51CRB5bU67bCgDUNJLElQGMjEkASTEEyZk86E13LkEBigyYjBjGSYGMGdpETtUItEd4QxL/hz3jmJJBicbeNFhQ26oUACS2ZMx9PHcefKntwx2WFkyYP33MkxAz4xRjXIGpkgaTCgKWKwcsfhAGImN8TiYDaDKTb7uSJMkZbBODnboPUUhor2twACRmG+HIycd4AzP2B51ouzOwE4iwrFihBMFbZuETBgmQBnMQd6qeNA+KFJHMgyZOxMGY2+cZio+E4hlYhCyj8qyNQPNh9PtSZSZuuD4NLWz2tcAE+5KNjOYad5+dHm9cIhbtudslwR4xp+k1nbHbOm0oliQQGDMp3HITmc86Ne8IkLbYeDFD65AmTyNTRqpolu274tm0eJtXJGTccKYmDC+5IjE5BqLh+yr4CTxVkFZggRg/hUBAqjxgnJ251j8ZY94Q1oh2gDTcYzzAJBxv1ogcRZJI9w5jca3AGdt4/4ooWRf3L/E5A4jhx6v8AbRQvB9puxuLrebbaWb39oAmNWBExB6VUJdtt8PBiPze8x69+hbnEIJi1ZySZN3UJ8pPyiliV5DRcV2sFUs1wEDeeJc+kW1k+QoPh+3C47lu3MwIttdmBuWYYqj/tjhYC2l8VtAA+ReP1qv4rta5trJ5Eajj0AX9aaiTLlNFxnaHFHV7y+lsH8Kgu5xyCtAwOpiqK5xt1rhDXSwA3cgADOF0GZmByO9VHEcW5BEQpxvEzy/560PaLMdElicwsn/4+tDjZC5Wtl+/HgLPxHrGmckwN2+oqu4nirjGVYACeUARsRP4t8753xRXA+zPF3RC2WUZ71whB5we99K0XZ/7OJA/tN8n922I/82/hNWyEmYfiOMUMwJLzGNwSJjfn/PJq27L9iuN4rvFPcqfxXCw8e6o7xEjnAxg16X2V7M8Jw5DWrKhl2YyzfNpj0q+Q+NQ4m0dFH7K+yHD8GAUXVdiDdb4j10/lHgPUmtJTVNOFSWIabXE0k0xBSin01c1KgrNmggFPipAooDtfiLiIPdLqdjAgEx47H6+PkV2PpEnH9oJZEscxIXmf5eNUh4/Uxe5uIxyjoJzuROOWYoLhuHuLc1XGbUQfjGZk96DIIAPIzk8gCG8dcJwTAGrfvLAGSQIGT13mPPRRSMnNsG4682oEGGnUPh5zJIMROknY71mu0+2NLwznSw2BOBp5gIAJB+HxUeRfH8YyiAvMiQMgmYBBUQFA5g4xgGTRXnZgpOLhctq7gwQ3jAUQc92fSK0oxbsjbtNQSRpwGaARAgCYGRJgH03zkA9oBYMNcZVkiFBPUtIBiORzk4HN/B2AJuOE0hmiG+HSBLwNwWOOU9YoPg+zTfAcPnZxpLOYJ720xOnnPyo2Okuwzs3gnuliwYyM6CADAJyHnHfB5kDlsKZftL351mdmJWMDLsPjGZxPL0pRwBDKtt3LopWYNswxO+omM/blVT2j2kgZh7q2XwNetmWRidJ7v0J8aTkooFFyYtziAe73iOZG4jkZiIx8/nGnFKhlobYkNkEg7QMxyyeRqtv62AJJIiZ8/AbCmgLjx8Y+vrHSsnyM2jxI1XGdtNcAWVUDe2gKjBxgHfIySfhPSoLfGELGIJmAN4iACx+n8ao7V8yMgQBAPjOczBzU6XREMCRg7nw2kHHzqlOyXx0X1ztDCDSG0kANAzAIOoZJ1Cd+cb0Ubx7wUIsqGETPdgkSACTjMRPyrOrd041YBMEEAkcsj4s/erYXpOsSW3ByGJOdI8NRn/jNp2ZyjRPwl0k96c6QJJEkZ2Mwdv8AcesVLftIQSdIyeokCYBxEQPCgmu91SJPdg6sRu0Y5kA5GceElBdORqwRnJyNPOdgOuZ9BTsmie0zDvBZ0mQQIGAcwCcjp4nnmpl4t2Gp3DZMbDEE7xMQI9KHuDvAgiF/WOXqc9M77T29wQNweRjDbnbu+Pj60wbIuO4nXpWVUiDCloJyYJOojA5dPKiOEujSGgZxGt1ExPOSTGd9jNVfGLp0kAgDOTMneJ+Xyoe/fMADSN2kLk/igkbCTt1PIVN0VjZdcVxGcETG3fIPmSMY6VFa4rTtK42GgD00gt9RNR9l9i8VfPdss2xDMCgHjLZ9VH2zqOyvYEDvX7mZnTbLAf7mz8gNqaTZL10ZuWYnQrOxjuqGJP3I251dcF7GcTchn0WF5TLN6hTE+ord9n9nWrK6bSKi+A38zuT50TV0KvpmuzvYThUzdL3zudZhc/uLE+pNaThuDt2xptoqKOSqAPpUgNKDRRY2M04CkAp1AHCpVaoxSxSoZOHpS1DTSs9TiVkSG5XaqHJpweniTkXQFTaYxTFXPOporlbOpDCKQVJFD8bcCIzdBQBTdrcQBckeIyBnTuIO+/zFZU8aSxC5MRqCgZlYUkmBIdjEZOkDNHdoAtqnJBhWzABzORG+MHeBiazXG8VoSQDdLhzrQA6m3gKFMyrEmRzEkZnoiqRyzlbI+LumVVtTKMFAMQ4JDMVbbIgjOw5mq82rMsWkZIABkwBnSCJUHuySJMnzpnF8czamkLbdpXRA1mMnJM94nZRvg1RW+02usFFoXHJgFtZk96AYOR4mMAzApuVEqLfRruxuEsvdEtoUliY0qd/wzOncgx08jVte9ouGtf8ApOHsBWMw2kwWmDNxjO3NsERFYHibjMDat2tN0gjSUUDTHxqxMg8wMAR40Jw6W1YluI1sxGpjzAAYgfFqgkDfJHQVMnuio6TZa+3XElUCo0kt3jnoWMeGdz0rBh8Rj9atu1eIe/cJGFnERtsDjyptvsp2OASScA5J+XOsJQlJ6OiPJGK/s9gVp2MZiJyZjxP267UR70Rp0jAgn7MYO8ctq0fDex3GOf8AAbnkoE+8HkPKTV12f+y++2bj208SdRmegx+lUuKSJfLFmCtSAAIjpPPrnJ+XrUllGZgCdyTJnCzGfDPSvVuF/ZdZWNd52OJAUKPLMwav+F9h+BQYsBiDu5LeGQTBqlAWbfo8WNppiNRxuD0xiZI6EmIotOCI31AiYB5QJjlnz+teh+1HbNvhgeH4QJbb8RUKNMn4RpiG3zuPOsZkrnJMEnJ3G85zNaKKMZTYPAAWGBiDp0iDgxBIgdcx1ya5mJJ8MjGJ+xAG/mN4EOFlpJkcxPzPpv8Aai7XCHAzM7nf5jNVRnYOjGYzJBHL8O+wiMz0zHkZYtBk67cueRM7849KJs9lloIwBHLPnPly8KvOB7G1/CNKzlusdOp/rwpipsrOwuwUv3SWEokFiTuw2Tbbr6VsuF7IsIQbdpFbaYz8zmpOB4dLa6FEAT6k7k9Sd6MtnlTKSEtrUgFKaUxTsoaBSinZ2+9O00WFDJpacLdOFulaHTGKtOApQu+ajLRR2HRJNJrqNn2+f9Coi1OhORM1ymm5UJak1U8SHIkL0mqmTXaqqhWa1RTxUaJMZJn/AJnFSrbI55+v1rzT0RrGqT2juEqijmZ9Nv151cOesms52/xDEstsS0AYO2CR9iOUfWrgtkTeig4xQ6DSe8VYGZkaSQFVTII1dIBj55Xte6tst7q6xEYIJAAaCFQxOnrp5Ko/CJK47iXtu4KGLY0rkATpOJBAA3JmIB5TFZbtbinOlSxJOuQVBxALNBEAEid4EL510PSOZbZDxHHFtVtnlASwCQQ51KFAPeDHoJ8iMUPw3aGhtTKsAwDHeHRjn4N4ycjyjrPZxYEqRrA7wP4ZMYnl3hkbRyk1W8WThRC6iFAQmIHdMwcydyRuuKylJrZsoRehOL7Va5cdtRLNgbjEBdh4Yg8ga2fsn+zx7ii5fm3qjSv4iN5IOw86N/Z57GBFHFcSs87akRHR2JxywPGa9P4TiBAlSJMg90z0kj+FEU1thKn/AFXRScB7OcNaPcsAmBllLbdJ235DpVtwnDAH/DRZ5gR18Mbn5+NWXvRB2n+sV2o74P6dee9V5GJccUD3rUjuwfHcfOkCkb7noD8oo22wPIVHeRd2A+v9RUqforFEFtTp2OPPyyao/artlrFshYFx8KZmOrbch9SKvTdBkKem5rz/ANpeKN260GVU6V+xIPOTz8qqO2TLSMuvCS2oklskyZnffxzMmifckzJPL1nx9aLSxA2M/oalS1yPlWhhiB2uD8P+KteC7M6/zqWzYKxClmOyj+eB50c/Z/FEHRoVgJAnVMcpBgfWky1FBfZ/ZIYBnnTyUc/E+HgKtigAABQRAjYD09KG7PtPoVbka473eIE9BvR5tqIJIHiTSLojFrVzX558K42SNx64j5yKnWDnXHyApNAYjIPmAfvBoUmJxRGSBucdYPyqIXJ2iP8AMJqa+4tkG45A5HS0Aekihr/H6z/dH3nlpz4GTIqk2S0kEBW5bEUy/c92AWx5yAPWm2eH0wkaecKYb1hqlNgHOQehJI35wYmec08gxIzxGBGlidoYbHzipkuufitsscyV+eCaZf4ZQPjQHGTGPnyqKxxSXRNu7beDDFW3+RztuKlux1T2S/2kkwEY+UfWSKbcuAEajpJ/NjbzpLVvWxjXt8S3O7MiV+lJf4C3OzapxJT5DMkRyoTBxBr/AB0CVV3AP4Y/UimcNxms/wCHcXzU+mRT07NsupAlsyyhlMcsqTjbnRT8NZCYt6vIj5HTNXmkZ+OV2RCOsRvII+pqEcVbJgOJmMyPTIpbXCvAYJpiDGoNgGdIkD+ulC/9U1ONfDXAJHeVrZKnoVBn70KYOK/bLH3WYkT0zPyionDAxpJ+f8KmvXbIJDMFETrJiAfGZEfrQJthySnFW2XYd8nblIOf501OwlBej0VLQBxXPZkzRMRUbvXnWd4JdSMg1lu29KsSWbInSCJJXPjAjkMnNafibvoOdYft25La27qkZYjAUxvIgsQSORAPWK24+zOb0YH2o7SLXHBCyJQIomXDSG7x+IKZgROmZ3rPhDNxxL9wggMZAIU94SsxpOA2ZG4MUd2zxiPCBCqatQeCC2N1EwB3jjlG80yxwPvNcOI0wxNzSGEMMgqANUgLIMQOuNmjCLH+xdgtddnI93GYEgsRiAJMHUZ/zHqat/Yv2UF3iG4h1AtW3YWwQRrgwMclGRH3qfsBBZVLKrLP3mlCTkhbYJXAyJ9CccvSuEsG1bVLaqQgxmM7yYHMyfWpao0Wzv7N+Ulf9WDTlt6TkttEdw+uTXF7xGyKZ8Tj1IE1zMwA7xbPP+CrAqRnEM2dax0ZRy54p/vLu3dz0B8uRobS53A6Dccx1P8AUfKW1cuiO9593l8jQ0BKt8r8agZ5Hr1mI/lTm4qQTy/Cd9/AZqayzQJAPz/Wo3t8wDHPNLRRVdpdphLRgmdlwNyOW+2TnpWOt2AIJG2wq/7dvh7ndGFkep3+wHpVRdWB4n7VojOSAHGPWans8OxHdEnkKYIJNX/YPAth2IVeQ5nxJ2HXnTsSiFdmcOtlZuFWZsEmIHOADk/yowcUhaEe2pj8n6nA8qIuWhiAGnxk/IxQz8OgH+AvPHdB896FTG7GcQhba8QYxH6aaba4lWGj3smYPdIyPNafbcN+AgbZAIz4rNPtW7KkwyYGwAxB9Z+VVpEgr8cgDE8TIUZGkT0wGH2FQHiXYA27ZZMQwZMiORAOfAgVZcRaS4MOmeR0Cf8Acs07glt21YBUA5hTn5Um0GL+lL7m8ZLWiucElSY8ToJ+vOpbnGC3Ae3eAiCQGIHrz9RV8OJCrKA/N8/+JqLhbuvIkH94E/IGD9BRl+BYfGVEcLdbXmRuYdSPIqo+9EpbuZVH7oGCUGkj/MzEgjqRFWrW2A+IKP3gBJ6Zaq6+WY6NJBPMFB8oNGVjxoabU959GBjYjoYZ1Az4RT7FuxrADJkfDgz/AKQM/pQq+z0MSz3Z/MbhYEeM5+kVEvYaFu+2uII7onH5SsZotfRJS+FxdtKAf8MAnkg39SBNBtwr94H3bkjHfa2TG0FZgUW3CpuEIxmG73qNWfWoLPDspLB7qDozAqf9LEx6RU2W0LwFrSo1WxbPUlrg9GYA0Tbck6g6ODyQMD8wx+UVJwtkkEsxycSB9h/E0+8mmCfd46rkHqO9E+lQ2UlorLnHrbwyNMZ1C7HodJ+3yoBfaC0s/wB0zCcabTGc89UT5mrxHvOTpKAf5GB9dUihOI4FVE3vceJODnHIgT6VSa9kNS9FTxHtApIiyyAjJb3Iz4qVJI8RPLBqG1YUyf73J/Ctgj0IAx6Var2XZMQARnJa5p+n2NGLwlgYgf16VeSXRGEn2zbtPSoGQnkazbe0V1QZtN5jUfljFIPadiuUYnYgyp8xiuXxyOrNGhfgSRloqp7W9n7d0aNWIggic8iCMqfGoR7TrpyhDflLD77VXt7XgFv7m4YmIa3HWS3SmozRLlEqO2f2eOXOhEe2wjBhljaCdth1+WKF4j9n19mEs3UmZwIIgY70g5PUbxVzxX7TbSfFaury3tkE+Yf9KHP7VLWnUbNyOqFTPzjFaLyfDP8A5/Sy7M9lDbuayBETEkmc7k7kBj86uG4SNp9Ky9n9rfCN8Vu6nj3G+itNXvZ/tnwV5S1u8sfvAr/8gKl5+0XFw9MKFvz+lOWyP6/Wov8Ar1gjF+yP9afxpje0NgD/AB7Wf31zGTEHJqdlWglbFd7vOR5mMVVP7b2A0AyM7Kx+woC9+0Ph0JGi9c/y2zy6aoqsZfBZx+moVOVD33C1jeL/AGiu+tbHAXi4/wDudwep0kek1neL9pu1bhkJZtKPwhldvMkyI8qagxOaNL2pwgW5IHd3/wCKor/eO39DYRVLxF/tJyHa5cIP5F1AeakaZ8oqJB2jcMBLmrkTaRcf6Qwn1FbKJm5o0nZ3BM5IAgbDpPj4Vr+zQVtBHZS4naeuMeVeWv7W8Twqm3lrmQ2sLCjwAHxeNZxu17ly5rNwi4euJ+VGFvZPlpaR70CR0J6AkfSKRuLM4tk+GqPp/KvGOH9o+Kt49+4J6NIFXXBe0XHqIa4XU9YNV4iP5CPTbekzrtkeW32Bp44W1HdgdCc151f9r+LXClB1hAH/APKQaGX2w4/8Nxjzzbtn6R+tT4pD/kQPSP8Aplp99DHmV/hJoS/2DYLSuSPFpG3NT4VguE9pu0GY7eRs2Rq8ot5+dWXDdo9ptGm3pXr7pACf9n1owkvY/JF+jajgtOQGOOUfUkFqH95dBOm308WPiC0fWgODu9oFTqvoG/8Ax4HhLKJ+VO4RuMLFTxaljyAtA+gCTU0y7+IJXhLjNL3JPINbtyPAAT9Zqc8Lf7p1QoOQCwGOcSonwobiLty2gDNed+RQE56tOD6/Ks9d4jtKZFsMNpKiYHhET6UU2JtI1jcPeLSL90ZnTpst6YH86l4hrgXIJP7rKD9Y+VZfhOC4t8tpJziWUiRGFQqNsGCKGudi3FbNiDPxKxBHmTcM5570UGT+GntcRcK54cgx8dwgT6qxoZLl7V3eGVgdz/aQB/tA2rOXey7xPeS+Nohx06mRvU3ZdtrLj3jMInu3HWG9Etn506Qrf7/hrbNpkBYe9B/IHVh8zTP7feb/AOnaRtqYr9VUiq4e0TghQw57ICDjaYkQf3eVHW+0rkZK3BHgSDyBHd/Sop+y7XpkiDimJLNoHJQusj/UR+lFaLgWW366c/7VOfSgOG4i8ymCuof9ogfMGIE9TSC5xYA+DJ392Nv9L0UOyS1avT8dsTtNq6I+dzT9KVuFb8/DnqSpknx0uB9K7iXvBZIDT0Cn6EfrQqIjCSoJ6mxn6YpiZ3Cdrkkq+cxOoGPRNqsHcHe2Sv5pH2JBrq6nJJBBtkXEcONlRfDUXM/pQq27umH4e22cQ0A+hH8a6uqbKoEu8I/OxaXzc48sx9qsLPEOFGpUjbFz7DnS11V2RVAjtwz5e2jkf9vUfmAaC4rs3hW7ws2o/MwCx8xNdXVVE3aAje7NtYZrM9In6BY+lSN2hw15YW4VjHcAU/QyBXV1WomMuSqVdgHCdj25lLWsHc3CrfQzHpV0PZ9TaClEEdAAAPDFdXVMmbRiqKvh+MsZtW+ItW3UkZHeJ896be7OBOr3653IQE/M11dWlGV2BcXxSWTI95cblJI+lV3G+1nGN3LalFjxJ+Z2pa6nSZm5NMpX4S/+QSTMnJ9SalTsu6cYB54AApK6mTgh47NvL3Ug+J2+dda4W+DpVg37oIx5V1dTsTigtL1+2IcFx4iSPXemJxdwZUqDy/D9CK6uoQpaLSz2/fUAXOFD9SrQT8qPt9q2mHe9/YP+Zseek7eddXVNI0cmkS/9NuudVviWcHxH0YQfrR7WuIEAqwXEkFiTH7zE4rq6spOmbwjasP4btBkGgW7mOd0sT6Fg0/Og+N424x1NbBI+HUTA/wBIt/rXV1JUU7J39oLwUaYXxKOfpT07SvsYTibTAjY2yCD1ww+1dXU8UTk7oVP+oAEB7Tg7fF9JJj5VL2Zw/FAkXbdpieaswI8wcH0jyrq6s3I1UfyXAcKO9oHgT/GoG4qzklVBHSB9RXV1NRsJSojtuoyjBQeTD6zU4tf9zB3iRPqtdXUNAmA8VdCjSeJIA5Fh9dQaaZ74HP8Aap/1p/8AzXV1Xhozc90f/9k=">
            <a:extLst>
              <a:ext uri="{FF2B5EF4-FFF2-40B4-BE49-F238E27FC236}">
                <a16:creationId xmlns:a16="http://schemas.microsoft.com/office/drawing/2014/main" id="{8AAA0A70-8FA5-431D-8A78-3DD98FC564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1034" name="Picture 10" descr="Related image">
            <a:extLst>
              <a:ext uri="{FF2B5EF4-FFF2-40B4-BE49-F238E27FC236}">
                <a16:creationId xmlns:a16="http://schemas.microsoft.com/office/drawing/2014/main" id="{C8CDE4DA-F384-4F24-A8E5-49B275539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063" y="1314748"/>
            <a:ext cx="5142606" cy="34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handing over document">
            <a:extLst>
              <a:ext uri="{FF2B5EF4-FFF2-40B4-BE49-F238E27FC236}">
                <a16:creationId xmlns:a16="http://schemas.microsoft.com/office/drawing/2014/main" id="{C2118A67-0454-4EAA-ACFF-5A324DE21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84" y="1053790"/>
            <a:ext cx="3506823" cy="197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4D34CB-19FA-4A01-9D36-91169017C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501279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Ship</a:t>
            </a:r>
            <a:r>
              <a:rPr lang="nl-NL" dirty="0"/>
              <a:t> (Container Images)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20003" y="936000"/>
            <a:ext cx="7989657" cy="3780000"/>
          </a:xfrm>
        </p:spPr>
        <p:txBody>
          <a:bodyPr/>
          <a:lstStyle/>
          <a:p>
            <a:r>
              <a:rPr lang="nl-NL" dirty="0"/>
              <a:t>Package, </a:t>
            </a:r>
            <a:r>
              <a:rPr lang="nl-NL" dirty="0" err="1"/>
              <a:t>Distribute</a:t>
            </a:r>
            <a:r>
              <a:rPr lang="nl-NL" dirty="0"/>
              <a:t>, Share, </a:t>
            </a:r>
            <a:r>
              <a:rPr lang="nl-NL" dirty="0" err="1"/>
              <a:t>Publish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Consume</a:t>
            </a:r>
            <a:r>
              <a:rPr lang="nl-NL" dirty="0"/>
              <a:t> container images</a:t>
            </a:r>
          </a:p>
          <a:p>
            <a:pPr lvl="1"/>
            <a:r>
              <a:rPr lang="nl-NL" dirty="0"/>
              <a:t>The </a:t>
            </a:r>
            <a:r>
              <a:rPr lang="nl-NL" dirty="0" err="1"/>
              <a:t>frozen</a:t>
            </a:r>
            <a:r>
              <a:rPr lang="nl-NL" dirty="0"/>
              <a:t> state of a container (</a:t>
            </a:r>
            <a:r>
              <a:rPr lang="nl-NL" dirty="0" err="1"/>
              <a:t>committed</a:t>
            </a:r>
            <a:r>
              <a:rPr lang="nl-NL" dirty="0"/>
              <a:t> </a:t>
            </a:r>
            <a:r>
              <a:rPr lang="nl-NL" dirty="0" err="1"/>
              <a:t>after</a:t>
            </a:r>
            <a:r>
              <a:rPr lang="nl-NL" dirty="0"/>
              <a:t> building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further</a:t>
            </a:r>
            <a:r>
              <a:rPr lang="nl-NL" dirty="0"/>
              <a:t> </a:t>
            </a:r>
            <a:r>
              <a:rPr lang="nl-NL" dirty="0" err="1"/>
              <a:t>manipulating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everything</a:t>
            </a:r>
            <a:r>
              <a:rPr lang="nl-NL" dirty="0"/>
              <a:t> </a:t>
            </a:r>
            <a:r>
              <a:rPr lang="nl-NL" dirty="0" err="1"/>
              <a:t>needed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run </a:t>
            </a:r>
            <a:r>
              <a:rPr lang="nl-NL" dirty="0" err="1"/>
              <a:t>the</a:t>
            </a:r>
            <a:r>
              <a:rPr lang="nl-NL" dirty="0"/>
              <a:t> micro service: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underlying</a:t>
            </a:r>
            <a:r>
              <a:rPr lang="nl-NL" dirty="0"/>
              <a:t> platform &amp; OS, ready </a:t>
            </a:r>
            <a:r>
              <a:rPr lang="nl-NL" dirty="0" err="1"/>
              <a:t>to</a:t>
            </a:r>
            <a:r>
              <a:rPr lang="nl-NL" dirty="0"/>
              <a:t> run on </a:t>
            </a:r>
            <a:r>
              <a:rPr lang="nl-NL" dirty="0" err="1"/>
              <a:t>any</a:t>
            </a:r>
            <a:r>
              <a:rPr lang="nl-NL" dirty="0"/>
              <a:t> Docker Engine </a:t>
            </a:r>
            <a:r>
              <a:rPr lang="nl-NL" dirty="0" err="1"/>
              <a:t>anywhere</a:t>
            </a:r>
            <a:endParaRPr lang="nl-NL" dirty="0"/>
          </a:p>
          <a:p>
            <a:pPr lvl="1"/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implicit</a:t>
            </a:r>
            <a:r>
              <a:rPr lang="nl-NL" dirty="0"/>
              <a:t> interface (environment variables, </a:t>
            </a:r>
            <a:r>
              <a:rPr lang="nl-NL" dirty="0" err="1"/>
              <a:t>ports</a:t>
            </a:r>
            <a:r>
              <a:rPr lang="nl-NL" dirty="0"/>
              <a:t>, volume)</a:t>
            </a:r>
          </a:p>
          <a:p>
            <a:endParaRPr lang="en-US" dirty="0"/>
          </a:p>
        </p:txBody>
      </p:sp>
      <p:pic>
        <p:nvPicPr>
          <p:cNvPr id="5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3507"/>
          <a:stretch/>
        </p:blipFill>
        <p:spPr bwMode="auto">
          <a:xfrm>
            <a:off x="6672864" y="112356"/>
            <a:ext cx="875568" cy="101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65" b="3828"/>
          <a:stretch/>
        </p:blipFill>
        <p:spPr bwMode="auto">
          <a:xfrm>
            <a:off x="893677" y="2403784"/>
            <a:ext cx="5133744" cy="2312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FA06C48-7155-4BC6-9B60-06F7A7FE3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075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/>
          <p:cNvSpPr/>
          <p:nvPr/>
        </p:nvSpPr>
        <p:spPr>
          <a:xfrm>
            <a:off x="3597986" y="750898"/>
            <a:ext cx="2371757" cy="1900340"/>
          </a:xfrm>
          <a:prstGeom prst="cloud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5" name="Rectangle 24"/>
          <p:cNvSpPr/>
          <p:nvPr/>
        </p:nvSpPr>
        <p:spPr>
          <a:xfrm>
            <a:off x="5956366" y="1719494"/>
            <a:ext cx="1747982" cy="12592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26" name="Picture 6" descr="http://blog.vtc.com/wp-content/uploads/2012/09/windows-mac-os-linux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65" t="50001" r="29121" b="-1"/>
          <a:stretch/>
        </p:blipFill>
        <p:spPr bwMode="auto">
          <a:xfrm>
            <a:off x="5969743" y="1804588"/>
            <a:ext cx="329515" cy="38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be 6"/>
          <p:cNvSpPr/>
          <p:nvPr/>
        </p:nvSpPr>
        <p:spPr>
          <a:xfrm>
            <a:off x="4048115" y="818487"/>
            <a:ext cx="1637202" cy="1572829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Public Docker </a:t>
            </a:r>
            <a:r>
              <a:rPr lang="nl-NL" sz="1200" dirty="0" err="1"/>
              <a:t>Registry</a:t>
            </a:r>
            <a:endParaRPr lang="nl-NL" sz="1200" dirty="0"/>
          </a:p>
          <a:p>
            <a:pPr algn="ctr"/>
            <a:endParaRPr lang="nl-NL" sz="1200" dirty="0"/>
          </a:p>
          <a:p>
            <a:pPr algn="ctr"/>
            <a:r>
              <a:rPr lang="nl-NL" sz="1200" dirty="0"/>
              <a:t>Docker Hub</a:t>
            </a:r>
            <a:endParaRPr lang="en-US" sz="1200" dirty="0"/>
          </a:p>
        </p:txBody>
      </p:sp>
      <p:pic>
        <p:nvPicPr>
          <p:cNvPr id="13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5082401" y="1775657"/>
            <a:ext cx="602917" cy="43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Docker Image </a:t>
            </a:r>
            <a:r>
              <a:rPr lang="nl-NL" dirty="0" err="1"/>
              <a:t>Registry</a:t>
            </a:r>
            <a:endParaRPr lang="en-US" dirty="0"/>
          </a:p>
        </p:txBody>
      </p:sp>
      <p:pic>
        <p:nvPicPr>
          <p:cNvPr id="5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1685388" y="2067280"/>
            <a:ext cx="1073150" cy="77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08" b="32411"/>
          <a:stretch/>
        </p:blipFill>
        <p:spPr bwMode="auto">
          <a:xfrm>
            <a:off x="6384230" y="1895959"/>
            <a:ext cx="1072927" cy="78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7"/>
          <p:cNvSpPr/>
          <p:nvPr/>
        </p:nvSpPr>
        <p:spPr>
          <a:xfrm>
            <a:off x="2334421" y="1458457"/>
            <a:ext cx="1720850" cy="751791"/>
          </a:xfrm>
          <a:custGeom>
            <a:avLst/>
            <a:gdLst>
              <a:gd name="connsiteX0" fmla="*/ 0 w 2294466"/>
              <a:gd name="connsiteY0" fmla="*/ 1002388 h 1002388"/>
              <a:gd name="connsiteX1" fmla="*/ 491066 w 2294466"/>
              <a:gd name="connsiteY1" fmla="*/ 87988 h 1002388"/>
              <a:gd name="connsiteX2" fmla="*/ 2294466 w 2294466"/>
              <a:gd name="connsiteY2" fmla="*/ 87988 h 100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4466" h="1002388">
                <a:moveTo>
                  <a:pt x="0" y="1002388"/>
                </a:moveTo>
                <a:cubicBezTo>
                  <a:pt x="54327" y="621388"/>
                  <a:pt x="108655" y="240388"/>
                  <a:pt x="491066" y="87988"/>
                </a:cubicBezTo>
                <a:cubicBezTo>
                  <a:pt x="873477" y="-64412"/>
                  <a:pt x="1583971" y="11788"/>
                  <a:pt x="2294466" y="87988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" name="TextBox 8"/>
          <p:cNvSpPr txBox="1"/>
          <p:nvPr/>
        </p:nvSpPr>
        <p:spPr>
          <a:xfrm>
            <a:off x="2938045" y="1203184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push</a:t>
            </a:r>
            <a:endParaRPr lang="en-US" sz="1400" dirty="0"/>
          </a:p>
        </p:txBody>
      </p:sp>
      <p:pic>
        <p:nvPicPr>
          <p:cNvPr id="10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4988605" y="1849984"/>
            <a:ext cx="602917" cy="43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5034729" y="1632689"/>
            <a:ext cx="602917" cy="43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5033760" y="1415394"/>
            <a:ext cx="602917" cy="43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be 13"/>
          <p:cNvSpPr/>
          <p:nvPr/>
        </p:nvSpPr>
        <p:spPr>
          <a:xfrm>
            <a:off x="2657496" y="2888172"/>
            <a:ext cx="1637202" cy="1572829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Private Docker </a:t>
            </a:r>
            <a:r>
              <a:rPr lang="nl-NL" sz="1200" dirty="0" err="1"/>
              <a:t>Registry</a:t>
            </a:r>
            <a:endParaRPr lang="nl-NL" sz="1200" dirty="0"/>
          </a:p>
          <a:p>
            <a:pPr algn="ctr"/>
            <a:endParaRPr lang="nl-NL" sz="1200" dirty="0"/>
          </a:p>
          <a:p>
            <a:pPr algn="ctr"/>
            <a:r>
              <a:rPr lang="nl-NL" sz="1200" dirty="0"/>
              <a:t>Docker Hub</a:t>
            </a:r>
            <a:endParaRPr lang="en-US" sz="1200" dirty="0"/>
          </a:p>
        </p:txBody>
      </p:sp>
      <p:pic>
        <p:nvPicPr>
          <p:cNvPr id="15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3691782" y="3845341"/>
            <a:ext cx="602917" cy="43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3597986" y="3919669"/>
            <a:ext cx="602917" cy="43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3597985" y="3734811"/>
            <a:ext cx="602917" cy="43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reeform 18"/>
          <p:cNvSpPr/>
          <p:nvPr/>
        </p:nvSpPr>
        <p:spPr>
          <a:xfrm>
            <a:off x="5528502" y="1433657"/>
            <a:ext cx="1276350" cy="571673"/>
          </a:xfrm>
          <a:custGeom>
            <a:avLst/>
            <a:gdLst>
              <a:gd name="connsiteX0" fmla="*/ 0 w 1701800"/>
              <a:gd name="connsiteY0" fmla="*/ 305030 h 762230"/>
              <a:gd name="connsiteX1" fmla="*/ 897467 w 1701800"/>
              <a:gd name="connsiteY1" fmla="*/ 230 h 762230"/>
              <a:gd name="connsiteX2" fmla="*/ 1566333 w 1701800"/>
              <a:gd name="connsiteY2" fmla="*/ 347364 h 762230"/>
              <a:gd name="connsiteX3" fmla="*/ 1701800 w 1701800"/>
              <a:gd name="connsiteY3" fmla="*/ 762230 h 76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1800" h="762230">
                <a:moveTo>
                  <a:pt x="0" y="305030"/>
                </a:moveTo>
                <a:cubicBezTo>
                  <a:pt x="318206" y="149102"/>
                  <a:pt x="636412" y="-6826"/>
                  <a:pt x="897467" y="230"/>
                </a:cubicBezTo>
                <a:cubicBezTo>
                  <a:pt x="1158522" y="7286"/>
                  <a:pt x="1432278" y="220364"/>
                  <a:pt x="1566333" y="347364"/>
                </a:cubicBezTo>
                <a:cubicBezTo>
                  <a:pt x="1700389" y="474364"/>
                  <a:pt x="1701094" y="618297"/>
                  <a:pt x="1701800" y="76223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0" name="TextBox 19"/>
          <p:cNvSpPr txBox="1"/>
          <p:nvPr/>
        </p:nvSpPr>
        <p:spPr>
          <a:xfrm rot="2016243">
            <a:off x="6218384" y="135539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pull &amp;run</a:t>
            </a:r>
            <a:endParaRPr lang="en-US" sz="1400" dirty="0"/>
          </a:p>
        </p:txBody>
      </p:sp>
      <p:sp>
        <p:nvSpPr>
          <p:cNvPr id="21" name="Freeform 20"/>
          <p:cNvSpPr/>
          <p:nvPr/>
        </p:nvSpPr>
        <p:spPr>
          <a:xfrm>
            <a:off x="2059260" y="2682987"/>
            <a:ext cx="596208" cy="1238250"/>
          </a:xfrm>
          <a:custGeom>
            <a:avLst/>
            <a:gdLst>
              <a:gd name="connsiteX0" fmla="*/ 100677 w 794944"/>
              <a:gd name="connsiteY0" fmla="*/ 0 h 1651000"/>
              <a:gd name="connsiteX1" fmla="*/ 58344 w 794944"/>
              <a:gd name="connsiteY1" fmla="*/ 1261533 h 1651000"/>
              <a:gd name="connsiteX2" fmla="*/ 794944 w 794944"/>
              <a:gd name="connsiteY2" fmla="*/ 1651000 h 165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4944" h="1651000">
                <a:moveTo>
                  <a:pt x="100677" y="0"/>
                </a:moveTo>
                <a:cubicBezTo>
                  <a:pt x="21655" y="493183"/>
                  <a:pt x="-57367" y="986366"/>
                  <a:pt x="58344" y="1261533"/>
                </a:cubicBezTo>
                <a:cubicBezTo>
                  <a:pt x="174055" y="1536700"/>
                  <a:pt x="794944" y="1651000"/>
                  <a:pt x="794944" y="165100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2" name="TextBox 21"/>
          <p:cNvSpPr txBox="1"/>
          <p:nvPr/>
        </p:nvSpPr>
        <p:spPr>
          <a:xfrm>
            <a:off x="1545658" y="3301859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push</a:t>
            </a:r>
            <a:endParaRPr lang="en-US" sz="1400" dirty="0"/>
          </a:p>
        </p:txBody>
      </p:sp>
      <p:sp>
        <p:nvSpPr>
          <p:cNvPr id="23" name="Freeform 22"/>
          <p:cNvSpPr/>
          <p:nvPr/>
        </p:nvSpPr>
        <p:spPr>
          <a:xfrm>
            <a:off x="4185818" y="2651237"/>
            <a:ext cx="2781300" cy="1460639"/>
          </a:xfrm>
          <a:custGeom>
            <a:avLst/>
            <a:gdLst>
              <a:gd name="connsiteX0" fmla="*/ 0 w 3708400"/>
              <a:gd name="connsiteY0" fmla="*/ 1947333 h 1947518"/>
              <a:gd name="connsiteX1" fmla="*/ 2997200 w 3708400"/>
              <a:gd name="connsiteY1" fmla="*/ 1625600 h 1947518"/>
              <a:gd name="connsiteX2" fmla="*/ 3708400 w 3708400"/>
              <a:gd name="connsiteY2" fmla="*/ 0 h 194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08400" h="1947518">
                <a:moveTo>
                  <a:pt x="0" y="1947333"/>
                </a:moveTo>
                <a:cubicBezTo>
                  <a:pt x="1189566" y="1948744"/>
                  <a:pt x="2379133" y="1950155"/>
                  <a:pt x="2997200" y="1625600"/>
                </a:cubicBezTo>
                <a:cubicBezTo>
                  <a:pt x="3615267" y="1301045"/>
                  <a:pt x="3708400" y="0"/>
                  <a:pt x="3708400" y="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4" name="TextBox 23"/>
          <p:cNvSpPr txBox="1"/>
          <p:nvPr/>
        </p:nvSpPr>
        <p:spPr>
          <a:xfrm rot="21032635">
            <a:off x="5510572" y="4002448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pull &amp;run</a:t>
            </a:r>
            <a:endParaRPr lang="en-US" sz="1400" dirty="0"/>
          </a:p>
        </p:txBody>
      </p:sp>
      <p:pic>
        <p:nvPicPr>
          <p:cNvPr id="27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08" b="32411"/>
          <a:stretch/>
        </p:blipFill>
        <p:spPr bwMode="auto">
          <a:xfrm>
            <a:off x="1152522" y="2515735"/>
            <a:ext cx="1072927" cy="78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reeform 27"/>
          <p:cNvSpPr/>
          <p:nvPr/>
        </p:nvSpPr>
        <p:spPr>
          <a:xfrm>
            <a:off x="1563821" y="2353030"/>
            <a:ext cx="331650" cy="359369"/>
          </a:xfrm>
          <a:custGeom>
            <a:avLst/>
            <a:gdLst>
              <a:gd name="connsiteX0" fmla="*/ 27333 w 442200"/>
              <a:gd name="connsiteY0" fmla="*/ 479158 h 479158"/>
              <a:gd name="connsiteX1" fmla="*/ 44267 w 442200"/>
              <a:gd name="connsiteY1" fmla="*/ 38892 h 479158"/>
              <a:gd name="connsiteX2" fmla="*/ 442200 w 442200"/>
              <a:gd name="connsiteY2" fmla="*/ 21958 h 479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2200" h="479158">
                <a:moveTo>
                  <a:pt x="27333" y="479158"/>
                </a:moveTo>
                <a:cubicBezTo>
                  <a:pt x="1227" y="297125"/>
                  <a:pt x="-24878" y="115092"/>
                  <a:pt x="44267" y="38892"/>
                </a:cubicBezTo>
                <a:cubicBezTo>
                  <a:pt x="113412" y="-37308"/>
                  <a:pt x="442200" y="21958"/>
                  <a:pt x="442200" y="2195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46B698CA-5E98-4B12-83D4-B9C7AA7F2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417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8" grpId="0" animBg="1"/>
      <p:bldP spid="9" grpId="0"/>
      <p:bldP spid="14" grpId="0" animBg="1"/>
      <p:bldP spid="19" grpId="0" animBg="1"/>
      <p:bldP spid="20" grpId="0"/>
      <p:bldP spid="21" grpId="0" animBg="1"/>
      <p:bldP spid="22" grpId="0"/>
      <p:bldP spid="23" grpId="0" animBg="1"/>
      <p:bldP spid="24" grpId="0"/>
      <p:bldP spid="2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687A5-859E-4FF0-A79A-6910609DF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Docker Hub</a:t>
            </a:r>
            <a:br>
              <a:rPr lang="nl-NL" dirty="0"/>
            </a:br>
            <a:r>
              <a:rPr lang="nl-NL" dirty="0"/>
              <a:t> – most prominent Docker Container Image </a:t>
            </a:r>
            <a:r>
              <a:rPr lang="nl-NL" dirty="0" err="1"/>
              <a:t>Registry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A9658-0C2D-4929-8287-0A11092FC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For </a:t>
            </a:r>
            <a:r>
              <a:rPr lang="nl-NL" dirty="0" err="1"/>
              <a:t>anyone’s</a:t>
            </a:r>
            <a:r>
              <a:rPr lang="nl-NL" dirty="0"/>
              <a:t> container images</a:t>
            </a:r>
          </a:p>
          <a:p>
            <a:r>
              <a:rPr lang="nl-NL" dirty="0" err="1"/>
              <a:t>Similar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GitHub – public </a:t>
            </a:r>
            <a:r>
              <a:rPr lang="nl-NL" dirty="0" err="1"/>
              <a:t>and</a:t>
            </a:r>
            <a:r>
              <a:rPr lang="nl-NL" dirty="0"/>
              <a:t> private </a:t>
            </a:r>
            <a:r>
              <a:rPr lang="nl-NL" dirty="0" err="1"/>
              <a:t>repositories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64E7D3-A46F-43B5-A543-91B10F797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2C55EF-CE05-4E9D-9C5A-48583E43E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190" y="2423622"/>
            <a:ext cx="3845859" cy="2401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6C1F8D78-446B-4986-814B-874072A57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951" y="1593476"/>
            <a:ext cx="4775049" cy="25790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58427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Shipping Container Images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Containers can be Exported and Imported </a:t>
            </a:r>
          </a:p>
          <a:p>
            <a:pPr lvl="1"/>
            <a:r>
              <a:rPr lang="en-US" dirty="0"/>
              <a:t>Via TAR-files</a:t>
            </a:r>
          </a:p>
          <a:p>
            <a:r>
              <a:rPr lang="en-US" dirty="0"/>
              <a:t>Images can be Saved and Loaded</a:t>
            </a:r>
          </a:p>
          <a:p>
            <a:pPr lvl="1"/>
            <a:r>
              <a:rPr lang="en-US" dirty="0"/>
              <a:t>Via TAR-files</a:t>
            </a:r>
          </a:p>
          <a:p>
            <a:endParaRPr lang="en-US" dirty="0"/>
          </a:p>
          <a:p>
            <a:endParaRPr lang="nl-NL" dirty="0"/>
          </a:p>
        </p:txBody>
      </p:sp>
      <p:pic>
        <p:nvPicPr>
          <p:cNvPr id="12290" name="Picture 2" descr="Image result for docker expo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019" y="1858420"/>
            <a:ext cx="5634355" cy="293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726788-E2A0-467B-AA2E-57C485B23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41996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A678D-3FA2-49D0-A0B3-742E957FC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Demo </a:t>
            </a:r>
            <a:r>
              <a:rPr lang="nl-NL" dirty="0" err="1"/>
              <a:t>Build</a:t>
            </a:r>
            <a:r>
              <a:rPr lang="nl-NL" dirty="0"/>
              <a:t> Container Image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427D58-7ADB-46C5-BAC6-0CEFDF03D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A2BD20-45FE-46A5-94B8-A06263C172EE}"/>
              </a:ext>
            </a:extLst>
          </p:cNvPr>
          <p:cNvSpPr/>
          <p:nvPr/>
        </p:nvSpPr>
        <p:spPr>
          <a:xfrm>
            <a:off x="539346" y="3238045"/>
            <a:ext cx="4032654" cy="4020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build -t </a:t>
            </a:r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nodejs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-image-demo 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B2661A-D867-4E37-8172-8BC0DB33A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298" y="678520"/>
            <a:ext cx="5425910" cy="2438611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59FE86E-E70A-49BC-88E2-1D90ADA6B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936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A678D-3FA2-49D0-A0B3-742E957FC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Demo </a:t>
            </a:r>
            <a:r>
              <a:rPr lang="nl-NL" dirty="0" err="1"/>
              <a:t>Build</a:t>
            </a:r>
            <a:r>
              <a:rPr lang="nl-NL" dirty="0"/>
              <a:t> Container Image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427D58-7ADB-46C5-BAC6-0CEFDF03D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64C0E2-D11D-4FEF-8C1D-B7D69EAAD945}"/>
              </a:ext>
            </a:extLst>
          </p:cNvPr>
          <p:cNvSpPr/>
          <p:nvPr/>
        </p:nvSpPr>
        <p:spPr>
          <a:xfrm>
            <a:off x="539346" y="661374"/>
            <a:ext cx="4032654" cy="4020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images</a:t>
            </a:r>
          </a:p>
        </p:txBody>
      </p:sp>
      <p:pic>
        <p:nvPicPr>
          <p:cNvPr id="8" name="Snagit_SNG82C">
            <a:extLst>
              <a:ext uri="{FF2B5EF4-FFF2-40B4-BE49-F238E27FC236}">
                <a16:creationId xmlns:a16="http://schemas.microsoft.com/office/drawing/2014/main" id="{C99985A5-6841-4D2C-BF24-897A60ED2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582" y="2086187"/>
            <a:ext cx="6499420" cy="2863654"/>
          </a:xfrm>
          <a:prstGeom prst="rect">
            <a:avLst/>
          </a:prstGeom>
        </p:spPr>
      </p:pic>
      <p:pic>
        <p:nvPicPr>
          <p:cNvPr id="9" name="Snagit_SNG826">
            <a:extLst>
              <a:ext uri="{FF2B5EF4-FFF2-40B4-BE49-F238E27FC236}">
                <a16:creationId xmlns:a16="http://schemas.microsoft.com/office/drawing/2014/main" id="{4C0D2642-1F2C-42A8-949B-5048D4AE1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91767" y="899176"/>
            <a:ext cx="6623050" cy="684448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49A9FD5-A0A6-4694-BFB4-B1379C78F616}"/>
              </a:ext>
            </a:extLst>
          </p:cNvPr>
          <p:cNvSpPr/>
          <p:nvPr/>
        </p:nvSpPr>
        <p:spPr>
          <a:xfrm>
            <a:off x="511362" y="1640972"/>
            <a:ext cx="4032654" cy="4020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history </a:t>
            </a:r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nodejs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-image-demo</a:t>
            </a:r>
          </a:p>
        </p:txBody>
      </p:sp>
    </p:spTree>
    <p:extLst>
      <p:ext uri="{BB962C8B-B14F-4D97-AF65-F5344CB8AC3E}">
        <p14:creationId xmlns:p14="http://schemas.microsoft.com/office/powerpoint/2010/main" val="257941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45080" y="283029"/>
            <a:ext cx="5014809" cy="436438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6" descr="http://blog.vtc.com/wp-content/uploads/2012/09/windows-mac-os-linux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04"/>
          <a:stretch/>
        </p:blipFill>
        <p:spPr bwMode="auto">
          <a:xfrm>
            <a:off x="1304063" y="3970018"/>
            <a:ext cx="2097550" cy="103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4174942" y="1239607"/>
            <a:ext cx="2637592" cy="9794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9" name="Rectangle 38"/>
          <p:cNvSpPr/>
          <p:nvPr/>
        </p:nvSpPr>
        <p:spPr>
          <a:xfrm>
            <a:off x="4733036" y="1583680"/>
            <a:ext cx="2011656" cy="3124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nodejs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-image-demo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4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3687578" y="1857592"/>
            <a:ext cx="878464" cy="6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116580" y="3846540"/>
            <a:ext cx="3696773" cy="351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Engine</a:t>
            </a:r>
            <a:endParaRPr lang="nl-NL" dirty="0"/>
          </a:p>
        </p:txBody>
      </p:sp>
      <p:pic>
        <p:nvPicPr>
          <p:cNvPr id="92" name="Picture 4" descr="http://siliconangle.com/files/2013/09/homepage-docker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632" y="3876621"/>
            <a:ext cx="867382" cy="71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78429-8938-4950-9893-BC0FEB04B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  <p:sp>
        <p:nvSpPr>
          <p:cNvPr id="56" name="Rectangular Callout 124">
            <a:extLst>
              <a:ext uri="{FF2B5EF4-FFF2-40B4-BE49-F238E27FC236}">
                <a16:creationId xmlns:a16="http://schemas.microsoft.com/office/drawing/2014/main" id="{00E011C2-34B3-4B65-821B-DACC65F93AF0}"/>
              </a:ext>
            </a:extLst>
          </p:cNvPr>
          <p:cNvSpPr/>
          <p:nvPr/>
        </p:nvSpPr>
        <p:spPr>
          <a:xfrm>
            <a:off x="5548411" y="904901"/>
            <a:ext cx="1282848" cy="189244"/>
          </a:xfrm>
          <a:prstGeom prst="wedgeRectCallout">
            <a:avLst>
              <a:gd name="adj1" fmla="val -20672"/>
              <a:gd name="adj2" fmla="val 164198"/>
            </a:avLst>
          </a:prstGeom>
          <a:solidFill>
            <a:schemeClr val="accent3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/>
              <a:t>my-node-app1</a:t>
            </a:r>
          </a:p>
        </p:txBody>
      </p:sp>
      <p:sp>
        <p:nvSpPr>
          <p:cNvPr id="57" name="Flowchart: Direct Access Storage 56">
            <a:extLst>
              <a:ext uri="{FF2B5EF4-FFF2-40B4-BE49-F238E27FC236}">
                <a16:creationId xmlns:a16="http://schemas.microsoft.com/office/drawing/2014/main" id="{F9673C44-DF88-45E6-A8A1-A8E40925EA21}"/>
              </a:ext>
            </a:extLst>
          </p:cNvPr>
          <p:cNvSpPr/>
          <p:nvPr/>
        </p:nvSpPr>
        <p:spPr>
          <a:xfrm flipH="1">
            <a:off x="4007949" y="1252885"/>
            <a:ext cx="320295" cy="234697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8" name="Right Arrow 110">
            <a:extLst>
              <a:ext uri="{FF2B5EF4-FFF2-40B4-BE49-F238E27FC236}">
                <a16:creationId xmlns:a16="http://schemas.microsoft.com/office/drawing/2014/main" id="{6D6C3878-62D5-4B5F-9E54-B77157B903E8}"/>
              </a:ext>
            </a:extLst>
          </p:cNvPr>
          <p:cNvSpPr/>
          <p:nvPr/>
        </p:nvSpPr>
        <p:spPr>
          <a:xfrm>
            <a:off x="3695648" y="1230033"/>
            <a:ext cx="374090" cy="248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DBC7D36-AB7E-4ECD-A12A-7FC5750FAAC0}"/>
              </a:ext>
            </a:extLst>
          </p:cNvPr>
          <p:cNvSpPr txBox="1"/>
          <p:nvPr/>
        </p:nvSpPr>
        <p:spPr>
          <a:xfrm>
            <a:off x="3705004" y="1270837"/>
            <a:ext cx="3141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/>
              <a:t>8300</a:t>
            </a:r>
            <a:endParaRPr lang="nl-NL" sz="1100" dirty="0" err="1"/>
          </a:p>
        </p:txBody>
      </p:sp>
      <p:sp>
        <p:nvSpPr>
          <p:cNvPr id="62" name="Right Arrow 114">
            <a:extLst>
              <a:ext uri="{FF2B5EF4-FFF2-40B4-BE49-F238E27FC236}">
                <a16:creationId xmlns:a16="http://schemas.microsoft.com/office/drawing/2014/main" id="{3BBA99B4-BD4D-4D04-A665-3D8CA3670CEA}"/>
              </a:ext>
            </a:extLst>
          </p:cNvPr>
          <p:cNvSpPr/>
          <p:nvPr/>
        </p:nvSpPr>
        <p:spPr>
          <a:xfrm>
            <a:off x="4300026" y="1241196"/>
            <a:ext cx="374090" cy="248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D9972F0-9A34-4C62-824E-DAEC3DF3AAD4}"/>
              </a:ext>
            </a:extLst>
          </p:cNvPr>
          <p:cNvSpPr txBox="1"/>
          <p:nvPr/>
        </p:nvSpPr>
        <p:spPr>
          <a:xfrm>
            <a:off x="4343002" y="1282000"/>
            <a:ext cx="3141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8080</a:t>
            </a:r>
            <a:endParaRPr lang="nl-NL" sz="1100" dirty="0" err="1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2230E6-0694-4879-A757-18EBB18D22A8}"/>
              </a:ext>
            </a:extLst>
          </p:cNvPr>
          <p:cNvCxnSpPr>
            <a:cxnSpLocks/>
          </p:cNvCxnSpPr>
          <p:nvPr/>
        </p:nvCxnSpPr>
        <p:spPr>
          <a:xfrm>
            <a:off x="2234350" y="283029"/>
            <a:ext cx="1453228" cy="1051346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8CDB702B-0DDE-435B-8C3B-8959163CFDC6}"/>
              </a:ext>
            </a:extLst>
          </p:cNvPr>
          <p:cNvSpPr/>
          <p:nvPr/>
        </p:nvSpPr>
        <p:spPr>
          <a:xfrm>
            <a:off x="4181757" y="2466941"/>
            <a:ext cx="2637592" cy="8130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34" name="Picture 2" descr="http://bluedesk.nl/app/uploads/2015/04/Docker-Build-Ship-Run.jpg">
            <a:extLst>
              <a:ext uri="{FF2B5EF4-FFF2-40B4-BE49-F238E27FC236}">
                <a16:creationId xmlns:a16="http://schemas.microsoft.com/office/drawing/2014/main" id="{8070179C-8B8D-427A-BEA2-5A26927A25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3802467" y="2902476"/>
            <a:ext cx="878464" cy="6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ular Callout 124">
            <a:extLst>
              <a:ext uri="{FF2B5EF4-FFF2-40B4-BE49-F238E27FC236}">
                <a16:creationId xmlns:a16="http://schemas.microsoft.com/office/drawing/2014/main" id="{8510E0E7-CF7A-4AC3-AD05-6C9D9543FDD4}"/>
              </a:ext>
            </a:extLst>
          </p:cNvPr>
          <p:cNvSpPr/>
          <p:nvPr/>
        </p:nvSpPr>
        <p:spPr>
          <a:xfrm>
            <a:off x="5576076" y="2274829"/>
            <a:ext cx="1282848" cy="189244"/>
          </a:xfrm>
          <a:prstGeom prst="wedgeRectCallout">
            <a:avLst>
              <a:gd name="adj1" fmla="val -16712"/>
              <a:gd name="adj2" fmla="val 152693"/>
            </a:avLst>
          </a:prstGeom>
          <a:solidFill>
            <a:schemeClr val="accent3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/>
              <a:t>my-node-app2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43106" y="2043607"/>
            <a:ext cx="4032654" cy="4020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run --name my-node-app1 </a:t>
            </a:r>
            <a:b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 8300:8080 -d 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nodejs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-image-demo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16EDA2-4D93-4346-9911-4BE964F60CEB}"/>
              </a:ext>
            </a:extLst>
          </p:cNvPr>
          <p:cNvSpPr/>
          <p:nvPr/>
        </p:nvSpPr>
        <p:spPr>
          <a:xfrm>
            <a:off x="149921" y="2921290"/>
            <a:ext cx="4032654" cy="4020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run --name my-node-app2 </a:t>
            </a:r>
            <a:b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 8301:8080 -d 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nodejs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-image-demo</a:t>
            </a:r>
          </a:p>
        </p:txBody>
      </p:sp>
      <p:pic>
        <p:nvPicPr>
          <p:cNvPr id="5" name="Snagit_SNG82E">
            <a:extLst>
              <a:ext uri="{FF2B5EF4-FFF2-40B4-BE49-F238E27FC236}">
                <a16:creationId xmlns:a16="http://schemas.microsoft.com/office/drawing/2014/main" id="{88708B34-9072-4C19-8DE1-DBF4094A9F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790" y="89986"/>
            <a:ext cx="2536368" cy="184897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A24B0E8-CF4A-4B15-BCE5-C86C95C4ED41}"/>
              </a:ext>
            </a:extLst>
          </p:cNvPr>
          <p:cNvSpPr/>
          <p:nvPr/>
        </p:nvSpPr>
        <p:spPr>
          <a:xfrm>
            <a:off x="4714071" y="2855540"/>
            <a:ext cx="2011656" cy="3124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nodejs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-image-demo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Flowchart: Direct Access Storage 39">
            <a:extLst>
              <a:ext uri="{FF2B5EF4-FFF2-40B4-BE49-F238E27FC236}">
                <a16:creationId xmlns:a16="http://schemas.microsoft.com/office/drawing/2014/main" id="{6D0CE1ED-D8FB-4C3E-A115-434EB8D6C0A0}"/>
              </a:ext>
            </a:extLst>
          </p:cNvPr>
          <p:cNvSpPr/>
          <p:nvPr/>
        </p:nvSpPr>
        <p:spPr>
          <a:xfrm flipH="1">
            <a:off x="4059572" y="2609541"/>
            <a:ext cx="320295" cy="234697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1" name="Right Arrow 110">
            <a:extLst>
              <a:ext uri="{FF2B5EF4-FFF2-40B4-BE49-F238E27FC236}">
                <a16:creationId xmlns:a16="http://schemas.microsoft.com/office/drawing/2014/main" id="{C80F8D98-0768-4802-9261-E75320776765}"/>
              </a:ext>
            </a:extLst>
          </p:cNvPr>
          <p:cNvSpPr/>
          <p:nvPr/>
        </p:nvSpPr>
        <p:spPr>
          <a:xfrm>
            <a:off x="3747271" y="2586689"/>
            <a:ext cx="374090" cy="248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B509240-53C3-4D09-BE91-9B5AA54EA48A}"/>
              </a:ext>
            </a:extLst>
          </p:cNvPr>
          <p:cNvSpPr txBox="1"/>
          <p:nvPr/>
        </p:nvSpPr>
        <p:spPr>
          <a:xfrm>
            <a:off x="3756627" y="2627493"/>
            <a:ext cx="3141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/>
              <a:t>8301</a:t>
            </a:r>
            <a:endParaRPr lang="nl-NL" sz="1100" dirty="0" err="1"/>
          </a:p>
        </p:txBody>
      </p:sp>
      <p:sp>
        <p:nvSpPr>
          <p:cNvPr id="43" name="Right Arrow 114">
            <a:extLst>
              <a:ext uri="{FF2B5EF4-FFF2-40B4-BE49-F238E27FC236}">
                <a16:creationId xmlns:a16="http://schemas.microsoft.com/office/drawing/2014/main" id="{0DA247BB-F125-4928-84AC-DD581A298756}"/>
              </a:ext>
            </a:extLst>
          </p:cNvPr>
          <p:cNvSpPr/>
          <p:nvPr/>
        </p:nvSpPr>
        <p:spPr>
          <a:xfrm>
            <a:off x="4351649" y="2597852"/>
            <a:ext cx="374090" cy="248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DC57A5B-F482-491C-AE60-0C12EBD818F6}"/>
              </a:ext>
            </a:extLst>
          </p:cNvPr>
          <p:cNvSpPr txBox="1"/>
          <p:nvPr/>
        </p:nvSpPr>
        <p:spPr>
          <a:xfrm>
            <a:off x="4394625" y="2638656"/>
            <a:ext cx="3141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8080</a:t>
            </a:r>
            <a:endParaRPr lang="nl-NL" sz="11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12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9" grpId="0" animBg="1"/>
      <p:bldP spid="56" grpId="0" animBg="1"/>
      <p:bldP spid="57" grpId="0" animBg="1"/>
      <p:bldP spid="58" grpId="0" animBg="1"/>
      <p:bldP spid="60" grpId="0"/>
      <p:bldP spid="62" grpId="0" animBg="1"/>
      <p:bldP spid="79" grpId="0"/>
      <p:bldP spid="32" grpId="0" animBg="1"/>
      <p:bldP spid="35" grpId="0" animBg="1"/>
      <p:bldP spid="14" grpId="0" animBg="1"/>
      <p:bldP spid="36" grpId="0" animBg="1"/>
      <p:bldP spid="37" grpId="0" animBg="1"/>
      <p:bldP spid="40" grpId="0" animBg="1"/>
      <p:bldP spid="41" grpId="0" animBg="1"/>
      <p:bldP spid="42" grpId="0"/>
      <p:bldP spid="43" grpId="0" animBg="1"/>
      <p:bldP spid="4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3D8F4-621B-4E8B-A551-E6D8E3ACD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Tag </a:t>
            </a:r>
            <a:r>
              <a:rPr lang="nl-NL" dirty="0" err="1"/>
              <a:t>and</a:t>
            </a:r>
            <a:r>
              <a:rPr lang="nl-NL" dirty="0"/>
              <a:t> Push Image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Registry</a:t>
            </a:r>
            <a:br>
              <a:rPr lang="nl-NL" dirty="0"/>
            </a:br>
            <a:r>
              <a:rPr lang="nl-NL" dirty="0"/>
              <a:t>Shared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available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all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96988-DA78-4E9F-A3E0-D0CFEE21F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523F00-342A-4D43-8B9A-18DEFB27A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1AFA5875-B788-427E-BB04-9691FFAE0CC2}"/>
              </a:ext>
            </a:extLst>
          </p:cNvPr>
          <p:cNvSpPr/>
          <p:nvPr/>
        </p:nvSpPr>
        <p:spPr>
          <a:xfrm>
            <a:off x="5056251" y="433254"/>
            <a:ext cx="3752470" cy="857968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Docker Hub</a:t>
            </a:r>
          </a:p>
          <a:p>
            <a:pPr algn="ctr"/>
            <a:endParaRPr lang="en-US" sz="1400" dirty="0"/>
          </a:p>
          <a:p>
            <a:pPr algn="ctr"/>
            <a:endParaRPr lang="en-US" sz="1400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D960DEB4-304C-4174-B408-726D71817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499" y="587001"/>
            <a:ext cx="418963" cy="28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ube 6">
            <a:extLst>
              <a:ext uri="{FF2B5EF4-FFF2-40B4-BE49-F238E27FC236}">
                <a16:creationId xmlns:a16="http://schemas.microsoft.com/office/drawing/2014/main" id="{02D450BB-83BE-494E-8163-03A515C64CE6}"/>
              </a:ext>
            </a:extLst>
          </p:cNvPr>
          <p:cNvSpPr/>
          <p:nvPr/>
        </p:nvSpPr>
        <p:spPr>
          <a:xfrm>
            <a:off x="5556873" y="887825"/>
            <a:ext cx="2651127" cy="290996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lucasjellema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/sharks-app:1.0</a:t>
            </a:r>
            <a:endParaRPr lang="en-US" sz="1050" dirty="0"/>
          </a:p>
        </p:txBody>
      </p:sp>
      <p:pic>
        <p:nvPicPr>
          <p:cNvPr id="9" name="Picture 2" descr="http://www.slashroot.in/sites/default/files/styles/article_image_full_node/public/field/image/Dockerfile%20to%20build%20images_0.PNG?itok=xP4EIrxQ">
            <a:extLst>
              <a:ext uri="{FF2B5EF4-FFF2-40B4-BE49-F238E27FC236}">
                <a16:creationId xmlns:a16="http://schemas.microsoft.com/office/drawing/2014/main" id="{08707E6A-D92B-4144-AB15-A40868FBA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279" y="1383746"/>
            <a:ext cx="2516220" cy="147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2FA816FC-2920-4A8D-80E9-812DEA9ED9A2}"/>
              </a:ext>
            </a:extLst>
          </p:cNvPr>
          <p:cNvSpPr txBox="1">
            <a:spLocks/>
          </p:cNvSpPr>
          <p:nvPr/>
        </p:nvSpPr>
        <p:spPr>
          <a:xfrm>
            <a:off x="5120400" y="51564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nl-NL"/>
            </a:defPPr>
            <a:lvl1pPr marL="0" algn="r" defTabSz="685800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/>
              <a:t>AMIS SIG Introduction Docker &amp; Kubernetes</a:t>
            </a:r>
            <a:endParaRPr lang="nl-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86FEB0-B419-4EA9-BA77-7BD59E1E95E1}"/>
              </a:ext>
            </a:extLst>
          </p:cNvPr>
          <p:cNvSpPr/>
          <p:nvPr/>
        </p:nvSpPr>
        <p:spPr>
          <a:xfrm>
            <a:off x="239451" y="2899036"/>
            <a:ext cx="6301903" cy="4020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tag </a:t>
            </a:r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nodejs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-image-demo </a:t>
            </a:r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lucasjellema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/sharks-app:1.0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ular Callout 124">
            <a:extLst>
              <a:ext uri="{FF2B5EF4-FFF2-40B4-BE49-F238E27FC236}">
                <a16:creationId xmlns:a16="http://schemas.microsoft.com/office/drawing/2014/main" id="{66F6FA92-EF44-4EA2-91A5-BCAB44302E43}"/>
              </a:ext>
            </a:extLst>
          </p:cNvPr>
          <p:cNvSpPr/>
          <p:nvPr/>
        </p:nvSpPr>
        <p:spPr>
          <a:xfrm>
            <a:off x="5722045" y="2490295"/>
            <a:ext cx="2774829" cy="342205"/>
          </a:xfrm>
          <a:prstGeom prst="wedgeRectCallout">
            <a:avLst>
              <a:gd name="adj1" fmla="val -72139"/>
              <a:gd name="adj2" fmla="val -151667"/>
            </a:avLst>
          </a:prstGeom>
          <a:solidFill>
            <a:schemeClr val="accent3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lucasjellema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/sharks-app:1.0</a:t>
            </a: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ectangular Callout 124">
            <a:extLst>
              <a:ext uri="{FF2B5EF4-FFF2-40B4-BE49-F238E27FC236}">
                <a16:creationId xmlns:a16="http://schemas.microsoft.com/office/drawing/2014/main" id="{214B0189-8677-4F02-9903-A5F2963C8B07}"/>
              </a:ext>
            </a:extLst>
          </p:cNvPr>
          <p:cNvSpPr/>
          <p:nvPr/>
        </p:nvSpPr>
        <p:spPr>
          <a:xfrm>
            <a:off x="2988497" y="928736"/>
            <a:ext cx="2015559" cy="189244"/>
          </a:xfrm>
          <a:prstGeom prst="wedgeRectCallout">
            <a:avLst>
              <a:gd name="adj1" fmla="val 31896"/>
              <a:gd name="adj2" fmla="val 367443"/>
            </a:avLst>
          </a:prstGeom>
          <a:solidFill>
            <a:schemeClr val="accent3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nodejs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-image-demo</a:t>
            </a:r>
            <a:endParaRPr lang="nl-NL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CAD4F3-EB1F-44A3-81E9-EEAB01C247E5}"/>
              </a:ext>
            </a:extLst>
          </p:cNvPr>
          <p:cNvSpPr/>
          <p:nvPr/>
        </p:nvSpPr>
        <p:spPr>
          <a:xfrm>
            <a:off x="239450" y="3764482"/>
            <a:ext cx="6301903" cy="4020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push </a:t>
            </a:r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lucasjellema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/sharks-app:1.0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6BD3F3F-DBAE-4762-A26B-EF9DACF07621}"/>
              </a:ext>
            </a:extLst>
          </p:cNvPr>
          <p:cNvSpPr/>
          <p:nvPr/>
        </p:nvSpPr>
        <p:spPr>
          <a:xfrm>
            <a:off x="5297714" y="1153886"/>
            <a:ext cx="1844655" cy="904764"/>
          </a:xfrm>
          <a:custGeom>
            <a:avLst/>
            <a:gdLst>
              <a:gd name="connsiteX0" fmla="*/ 0 w 1844655"/>
              <a:gd name="connsiteY0" fmla="*/ 863600 h 904764"/>
              <a:gd name="connsiteX1" fmla="*/ 1669143 w 1844655"/>
              <a:gd name="connsiteY1" fmla="*/ 805543 h 904764"/>
              <a:gd name="connsiteX2" fmla="*/ 1712686 w 1844655"/>
              <a:gd name="connsiteY2" fmla="*/ 0 h 904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4655" h="904764">
                <a:moveTo>
                  <a:pt x="0" y="863600"/>
                </a:moveTo>
                <a:cubicBezTo>
                  <a:pt x="691847" y="906538"/>
                  <a:pt x="1383695" y="949476"/>
                  <a:pt x="1669143" y="805543"/>
                </a:cubicBezTo>
                <a:cubicBezTo>
                  <a:pt x="1954591" y="661610"/>
                  <a:pt x="1833638" y="330805"/>
                  <a:pt x="1712686" y="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2790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5" grpId="0" animBg="1"/>
      <p:bldP spid="17" grpId="0" animBg="1"/>
      <p:bldP spid="1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/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Leveraging Containers on the Oracle </a:t>
            </a:r>
            <a:r>
              <a:rPr lang="en-US" dirty="0" err="1"/>
              <a:t>workfloor</a:t>
            </a:r>
            <a:endParaRPr lang="nl-NL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sz="2800" dirty="0"/>
              <a:t>Container Use Cases for Oracle Professionals</a:t>
            </a:r>
            <a:endParaRPr lang="nl-NL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903913" y="5003800"/>
            <a:ext cx="3240087" cy="107950"/>
          </a:xfrm>
        </p:spPr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3533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Production</a:t>
            </a:r>
            <a:r>
              <a:rPr lang="nl-NL" dirty="0"/>
              <a:t> Runtime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Result</a:t>
            </a:r>
            <a:r>
              <a:rPr lang="nl-NL" dirty="0"/>
              <a:t> of </a:t>
            </a:r>
            <a:r>
              <a:rPr lang="nl-NL" dirty="0" err="1"/>
              <a:t>Preparation</a:t>
            </a:r>
            <a:r>
              <a:rPr lang="nl-NL" dirty="0"/>
              <a:t> Runtime</a:t>
            </a:r>
            <a:endParaRPr lang="fr-FR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Oval 15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7" name="TextBox 16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293655" y="107801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Preparation Runtime</a:t>
            </a:r>
            <a:endParaRPr lang="nl-NL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20" name="Straight Connector 19"/>
          <p:cNvCxnSpPr>
            <a:stCxn id="16" idx="2"/>
            <a:endCxn id="16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03916" y="161358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Development</a:t>
            </a:r>
            <a:endParaRPr lang="nl-NL" sz="1800" dirty="0"/>
          </a:p>
        </p:txBody>
      </p:sp>
      <p:sp>
        <p:nvSpPr>
          <p:cNvPr id="22" name="Freeform 2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3" name="Rectangular Callout 22"/>
          <p:cNvSpPr/>
          <p:nvPr/>
        </p:nvSpPr>
        <p:spPr>
          <a:xfrm>
            <a:off x="4471750" y="3100155"/>
            <a:ext cx="735759" cy="456948"/>
          </a:xfrm>
          <a:prstGeom prst="wedgeRectCallout">
            <a:avLst>
              <a:gd name="adj1" fmla="val -3582"/>
              <a:gd name="adj2" fmla="val -131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CD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56657" y="2520961"/>
            <a:ext cx="1530880" cy="771978"/>
          </a:xfrm>
          <a:prstGeom prst="wedgeRectCallout">
            <a:avLst>
              <a:gd name="adj1" fmla="val 86739"/>
              <a:gd name="adj2" fmla="val -209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Agile </a:t>
            </a:r>
            <a:r>
              <a:rPr lang="en-US" sz="1800" dirty="0"/>
              <a:t>Design, Build, Test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835520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Use Cases for Oracle professionals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0003" y="760740"/>
            <a:ext cx="6623999" cy="3780000"/>
          </a:xfrm>
        </p:spPr>
        <p:txBody>
          <a:bodyPr/>
          <a:lstStyle/>
          <a:p>
            <a:r>
              <a:rPr lang="en-US" dirty="0"/>
              <a:t>R&amp;D (aka Play) – try out technology </a:t>
            </a:r>
          </a:p>
          <a:p>
            <a:pPr lvl="1"/>
            <a:r>
              <a:rPr lang="en-US" dirty="0"/>
              <a:t>Quickly, easily, cleanly</a:t>
            </a:r>
          </a:p>
          <a:p>
            <a:pPr lvl="1"/>
            <a:r>
              <a:rPr lang="en-US" dirty="0"/>
              <a:t>Complex, multi-node configurations</a:t>
            </a:r>
          </a:p>
          <a:p>
            <a:pPr lvl="1"/>
            <a:r>
              <a:rPr lang="en-US" dirty="0"/>
              <a:t>Leverage huge number of resources available out in the open</a:t>
            </a:r>
          </a:p>
          <a:p>
            <a:r>
              <a:rPr lang="en-US" dirty="0"/>
              <a:t>Prepare and Share (running) environments for</a:t>
            </a:r>
          </a:p>
          <a:p>
            <a:pPr lvl="1"/>
            <a:r>
              <a:rPr lang="en-US" dirty="0"/>
              <a:t>Playing, Training, Testing, Beta-testing, </a:t>
            </a:r>
          </a:p>
          <a:p>
            <a:r>
              <a:rPr lang="en-US" dirty="0"/>
              <a:t>Deploy and Run application on generic cloud infrastructure</a:t>
            </a:r>
          </a:p>
          <a:p>
            <a:pPr lvl="1"/>
            <a:r>
              <a:rPr lang="en-US" dirty="0"/>
              <a:t>Especially ephemeral (stateless) and dynamically scalable</a:t>
            </a:r>
          </a:p>
          <a:p>
            <a:r>
              <a:rPr lang="en-US" dirty="0"/>
              <a:t>Streamlined CD across Development, Test and Production</a:t>
            </a:r>
          </a:p>
          <a:p>
            <a:r>
              <a:rPr lang="en-US" dirty="0"/>
              <a:t>Prepare for Cloud (consolidate, lift &amp; shift workloads)</a:t>
            </a:r>
          </a:p>
          <a:p>
            <a:r>
              <a:rPr lang="en-US" dirty="0"/>
              <a:t>Analysis &amp; What If Scenarios</a:t>
            </a:r>
          </a:p>
          <a:p>
            <a:pPr lvl="1"/>
            <a:r>
              <a:rPr lang="en-US" dirty="0"/>
              <a:t>Clone an environment, spin up, investigate, tear down &amp; quit</a:t>
            </a:r>
          </a:p>
          <a:p>
            <a:r>
              <a:rPr lang="en-US" dirty="0"/>
              <a:t>Automated Testing</a:t>
            </a:r>
          </a:p>
          <a:p>
            <a:pPr lvl="1"/>
            <a:r>
              <a:rPr lang="en-US" dirty="0"/>
              <a:t>Against rich dataset with minimum set up and tear down</a:t>
            </a:r>
          </a:p>
          <a:p>
            <a:r>
              <a:rPr lang="en-US" dirty="0" err="1"/>
              <a:t>Microservices</a:t>
            </a:r>
            <a:r>
              <a:rPr lang="en-US" dirty="0"/>
              <a:t> – implement, deploy and run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F59C56-03D0-480F-911A-7641CCCBF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94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DA264-41B4-440A-AACF-B58F1D8DF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Oracle </a:t>
            </a:r>
            <a:r>
              <a:rPr lang="nl-NL" dirty="0" err="1"/>
              <a:t>and</a:t>
            </a:r>
            <a:r>
              <a:rPr lang="nl-NL" dirty="0"/>
              <a:t> Docker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AF2AB-003F-4A81-A7C0-6D8299857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Support Oracle </a:t>
            </a:r>
            <a:r>
              <a:rPr lang="nl-NL" dirty="0" err="1"/>
              <a:t>products</a:t>
            </a:r>
            <a:r>
              <a:rPr lang="nl-NL" dirty="0"/>
              <a:t> running on Docker</a:t>
            </a:r>
          </a:p>
          <a:p>
            <a:r>
              <a:rPr lang="nl-NL" dirty="0" err="1"/>
              <a:t>Provide</a:t>
            </a:r>
            <a:r>
              <a:rPr lang="nl-NL" dirty="0"/>
              <a:t> scripts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build</a:t>
            </a:r>
            <a:r>
              <a:rPr lang="nl-NL" dirty="0"/>
              <a:t> Docker Container Image </a:t>
            </a:r>
            <a:r>
              <a:rPr lang="nl-NL" dirty="0" err="1"/>
              <a:t>with</a:t>
            </a:r>
            <a:r>
              <a:rPr lang="nl-NL" dirty="0"/>
              <a:t> Oracle product</a:t>
            </a:r>
          </a:p>
          <a:p>
            <a:r>
              <a:rPr lang="nl-NL" dirty="0" err="1"/>
              <a:t>Provide</a:t>
            </a:r>
            <a:r>
              <a:rPr lang="nl-NL" dirty="0"/>
              <a:t> ready </a:t>
            </a:r>
            <a:r>
              <a:rPr lang="nl-NL" dirty="0" err="1"/>
              <a:t>to</a:t>
            </a:r>
            <a:r>
              <a:rPr lang="nl-NL" dirty="0"/>
              <a:t> run Docker Container Images for Oracle </a:t>
            </a:r>
            <a:r>
              <a:rPr lang="nl-NL" dirty="0" err="1"/>
              <a:t>products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Provide</a:t>
            </a:r>
            <a:r>
              <a:rPr lang="nl-NL" dirty="0"/>
              <a:t> Docker </a:t>
            </a:r>
            <a:r>
              <a:rPr lang="nl-NL" dirty="0" err="1"/>
              <a:t>infrastructure</a:t>
            </a:r>
            <a:r>
              <a:rPr lang="nl-NL" dirty="0"/>
              <a:t> on OCI</a:t>
            </a:r>
          </a:p>
          <a:p>
            <a:pPr lvl="1"/>
            <a:r>
              <a:rPr lang="nl-NL" dirty="0"/>
              <a:t>Oracle Container </a:t>
            </a:r>
            <a:r>
              <a:rPr lang="nl-NL" dirty="0" err="1"/>
              <a:t>Registry</a:t>
            </a:r>
            <a:endParaRPr lang="nl-NL" dirty="0"/>
          </a:p>
          <a:p>
            <a:pPr lvl="2"/>
            <a:r>
              <a:rPr lang="nl-NL" dirty="0"/>
              <a:t>For Oracle images </a:t>
            </a:r>
            <a:r>
              <a:rPr lang="nl-NL" dirty="0" err="1"/>
              <a:t>and</a:t>
            </a:r>
            <a:r>
              <a:rPr lang="nl-NL" dirty="0"/>
              <a:t> for customer images</a:t>
            </a:r>
          </a:p>
          <a:p>
            <a:pPr lvl="1"/>
            <a:r>
              <a:rPr lang="nl-NL" dirty="0"/>
              <a:t>Oracle Container Cloud</a:t>
            </a:r>
          </a:p>
          <a:p>
            <a:pPr lvl="2"/>
            <a:r>
              <a:rPr lang="nl-NL" dirty="0" err="1"/>
              <a:t>Now</a:t>
            </a:r>
            <a:r>
              <a:rPr lang="nl-NL" dirty="0"/>
              <a:t> </a:t>
            </a:r>
            <a:r>
              <a:rPr lang="nl-NL" dirty="0" err="1"/>
              <a:t>labeled</a:t>
            </a:r>
            <a:r>
              <a:rPr lang="nl-NL" dirty="0"/>
              <a:t> as Classic </a:t>
            </a:r>
          </a:p>
          <a:p>
            <a:pPr lvl="1"/>
            <a:r>
              <a:rPr lang="nl-NL" dirty="0"/>
              <a:t>Container Pipelines (for CI/CD) (</a:t>
            </a:r>
            <a:r>
              <a:rPr lang="nl-NL" dirty="0" err="1"/>
              <a:t>pka</a:t>
            </a:r>
            <a:r>
              <a:rPr lang="nl-NL" dirty="0"/>
              <a:t> Oracle </a:t>
            </a:r>
            <a:r>
              <a:rPr lang="nl-NL" dirty="0" err="1"/>
              <a:t>Wercker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Container Platform (</a:t>
            </a:r>
            <a:r>
              <a:rPr lang="nl-NL" dirty="0" err="1"/>
              <a:t>aka</a:t>
            </a:r>
            <a:r>
              <a:rPr lang="nl-NL" dirty="0"/>
              <a:t> K8S)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12768C-BB0B-4B7A-BFA3-1953C374D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829366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13"/>
          </p:nvPr>
        </p:nvSpPr>
        <p:spPr/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Oracle Docker Build Files GitHub Repo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sz="2800" dirty="0"/>
              <a:t>Building Docker containers </a:t>
            </a:r>
            <a:br>
              <a:rPr lang="en-US" sz="2800" dirty="0"/>
            </a:br>
            <a:r>
              <a:rPr lang="en-US" sz="2800" dirty="0"/>
              <a:t>with Oracle products</a:t>
            </a:r>
            <a:endParaRPr lang="nl-NL" sz="2800" dirty="0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6B92AF1C-A5D9-4F3D-82C9-B1BB9E480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98" y="2390399"/>
            <a:ext cx="3614402" cy="24902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48418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25CA13-75A1-40E8-BDB8-6A81B0A2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10" y="3470850"/>
            <a:ext cx="5676314" cy="126392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Docker File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a Docker Container</a:t>
            </a:r>
            <a:br>
              <a:rPr lang="en-US" dirty="0"/>
            </a:br>
            <a:r>
              <a:rPr lang="en-US" dirty="0"/>
              <a:t>with Java 8 Runtime</a:t>
            </a:r>
            <a:endParaRPr lang="nl-NL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886" y="792000"/>
            <a:ext cx="4276834" cy="40806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296AA0-D3E5-4B0E-A177-DA62F08E9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886" y="792000"/>
            <a:ext cx="4587496" cy="41181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6EDC76-0CDA-4422-975A-9916008BC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92786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19998" y="288000"/>
            <a:ext cx="6945721" cy="504000"/>
          </a:xfrm>
        </p:spPr>
        <p:txBody>
          <a:bodyPr/>
          <a:lstStyle/>
          <a:p>
            <a:r>
              <a:rPr lang="en-US" dirty="0"/>
              <a:t>Build Docker Container for </a:t>
            </a:r>
            <a:br>
              <a:rPr lang="en-US" dirty="0"/>
            </a:br>
            <a:r>
              <a:rPr lang="en-US" dirty="0"/>
              <a:t>Oracle Database 19.3 Enterprise Edition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database </a:t>
            </a:r>
            <a:br>
              <a:rPr lang="en-US" dirty="0"/>
            </a:br>
            <a:r>
              <a:rPr lang="en-US" dirty="0"/>
              <a:t>installation binaries</a:t>
            </a:r>
            <a:br>
              <a:rPr lang="en-US" dirty="0"/>
            </a:br>
            <a:r>
              <a:rPr lang="en-US" dirty="0"/>
              <a:t>before building the </a:t>
            </a:r>
            <a:br>
              <a:rPr lang="en-US" dirty="0"/>
            </a:br>
            <a:r>
              <a:rPr lang="en-US" dirty="0"/>
              <a:t>container</a:t>
            </a:r>
            <a:endParaRPr lang="nl-NL"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DACE786E-29FC-4F08-B243-EB3B84012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698" y="1072249"/>
            <a:ext cx="5546237" cy="3507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F71DFC-B15D-4509-890F-4981C2089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5758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run Oracle Database on Docker?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Because we can…</a:t>
            </a:r>
          </a:p>
          <a:p>
            <a:endParaRPr lang="en-US" dirty="0"/>
          </a:p>
          <a:p>
            <a:r>
              <a:rPr lang="en-US" dirty="0"/>
              <a:t>Automated testing</a:t>
            </a:r>
          </a:p>
          <a:p>
            <a:r>
              <a:rPr lang="en-US" dirty="0"/>
              <a:t>Clone environments</a:t>
            </a:r>
          </a:p>
          <a:p>
            <a:pPr lvl="1"/>
            <a:r>
              <a:rPr lang="en-US" dirty="0"/>
              <a:t>Similar to PDB cloning</a:t>
            </a:r>
          </a:p>
          <a:p>
            <a:r>
              <a:rPr lang="en-US" dirty="0"/>
              <a:t>Quick provisioning of new environments</a:t>
            </a:r>
          </a:p>
          <a:p>
            <a:r>
              <a:rPr lang="en-US" dirty="0"/>
              <a:t>R&amp;D</a:t>
            </a:r>
          </a:p>
          <a:p>
            <a:r>
              <a:rPr lang="en-US" dirty="0"/>
              <a:t>Production workloads?</a:t>
            </a:r>
          </a:p>
          <a:p>
            <a:pPr lvl="1"/>
            <a:r>
              <a:rPr lang="en-US" dirty="0"/>
              <a:t>Automated Ops/DBA =&gt; Autonomous Database (?)</a:t>
            </a:r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46520" y="381524"/>
            <a:ext cx="2318710" cy="13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235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WebLogic Server in Docker Containers - </a:t>
            </a:r>
            <a:br>
              <a:rPr lang="en-US" dirty="0"/>
            </a:br>
            <a:r>
              <a:rPr lang="en-US" dirty="0"/>
              <a:t>when and why?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3" y="946364"/>
            <a:ext cx="6941165" cy="3913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51F2FA-B518-4B54-A49B-1B6878397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07785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82" y="396846"/>
            <a:ext cx="7670818" cy="431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3030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13"/>
          </p:nvPr>
        </p:nvSpPr>
        <p:spPr/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Oracle Container Registry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sz="3200" dirty="0"/>
              <a:t>Running containers from prebuilt images</a:t>
            </a:r>
            <a:endParaRPr lang="nl-NL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4D1E05-2557-4ED5-B9F8-96B5A40F72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584"/>
          <a:stretch/>
        </p:blipFill>
        <p:spPr>
          <a:xfrm>
            <a:off x="127640" y="2655898"/>
            <a:ext cx="5392776" cy="181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9273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48AA420-E4FB-4E7B-8160-EB8C8E172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51" y="31500"/>
            <a:ext cx="7193133" cy="44595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82A5EA-B31E-4D08-A62A-57C6504FC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882" y="1229145"/>
            <a:ext cx="4656467" cy="3653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615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One</a:t>
            </a:r>
            <a:r>
              <a:rPr lang="nl-NL" dirty="0"/>
              <a:t> team has Agile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Oval 15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7" name="TextBox 16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293655" y="107801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Preparation Runtime</a:t>
            </a:r>
            <a:endParaRPr lang="nl-NL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20" name="Straight Connector 19"/>
          <p:cNvCxnSpPr>
            <a:stCxn id="16" idx="2"/>
            <a:endCxn id="16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03916" y="161358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Development</a:t>
            </a:r>
            <a:endParaRPr lang="nl-NL" sz="1800" dirty="0"/>
          </a:p>
        </p:txBody>
      </p:sp>
      <p:sp>
        <p:nvSpPr>
          <p:cNvPr id="22" name="Freeform 2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3" name="Rectangular Callout 22"/>
          <p:cNvSpPr/>
          <p:nvPr/>
        </p:nvSpPr>
        <p:spPr>
          <a:xfrm>
            <a:off x="4471750" y="3100155"/>
            <a:ext cx="735759" cy="456948"/>
          </a:xfrm>
          <a:prstGeom prst="wedgeRectCallout">
            <a:avLst>
              <a:gd name="adj1" fmla="val -3582"/>
              <a:gd name="adj2" fmla="val -131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CD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56657" y="2520961"/>
            <a:ext cx="1530880" cy="771978"/>
          </a:xfrm>
          <a:prstGeom prst="wedgeRectCallout">
            <a:avLst>
              <a:gd name="adj1" fmla="val 86739"/>
              <a:gd name="adj2" fmla="val -209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Agile </a:t>
            </a:r>
            <a:r>
              <a:rPr lang="en-US" sz="1800" dirty="0"/>
              <a:t>Design, Build, Test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764344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Oracle Database from official Container Image</a:t>
            </a:r>
            <a:endParaRPr lang="nl-NL" dirty="0"/>
          </a:p>
        </p:txBody>
      </p:sp>
      <p:pic>
        <p:nvPicPr>
          <p:cNvPr id="14" name="Picture 25" descr="Image result for docker container icon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013" y="1994798"/>
            <a:ext cx="4386556" cy="277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n 15"/>
          <p:cNvSpPr/>
          <p:nvPr/>
        </p:nvSpPr>
        <p:spPr>
          <a:xfrm>
            <a:off x="1562294" y="3215956"/>
            <a:ext cx="957942" cy="827314"/>
          </a:xfrm>
          <a:prstGeom prst="can">
            <a:avLst/>
          </a:prstGeom>
          <a:solidFill>
            <a:srgbClr val="FF0000">
              <a:alpha val="71000"/>
            </a:srgb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Picture 2" descr="Image result for oracle logo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82" b="36417"/>
          <a:stretch/>
        </p:blipFill>
        <p:spPr bwMode="auto">
          <a:xfrm>
            <a:off x="1540433" y="3718162"/>
            <a:ext cx="934576" cy="14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20003" y="4360501"/>
            <a:ext cx="7946015" cy="355498"/>
          </a:xfrm>
        </p:spPr>
        <p:txBody>
          <a:bodyPr/>
          <a:lstStyle/>
          <a:p>
            <a:r>
              <a:rPr lang="nl-NL" dirty="0" err="1"/>
              <a:t>docker</a:t>
            </a:r>
            <a:r>
              <a:rPr lang="nl-NL" dirty="0"/>
              <a:t> run -d -</a:t>
            </a:r>
            <a:r>
              <a:rPr lang="nl-NL" dirty="0" err="1"/>
              <a:t>it</a:t>
            </a:r>
            <a:r>
              <a:rPr lang="nl-NL" dirty="0"/>
              <a:t> –-name ORA12201_1 </a:t>
            </a:r>
            <a:br>
              <a:rPr lang="nl-NL" dirty="0"/>
            </a:br>
            <a:r>
              <a:rPr lang="nl-NL" dirty="0"/>
              <a:t>–P container-registry.oracle.com/database/enterprise:12.2.0.1</a:t>
            </a:r>
          </a:p>
        </p:txBody>
      </p:sp>
      <p:pic>
        <p:nvPicPr>
          <p:cNvPr id="2" name="Picture 1">
            <a:hlinkClick r:id="rId4"/>
            <a:extLst>
              <a:ext uri="{FF2B5EF4-FFF2-40B4-BE49-F238E27FC236}">
                <a16:creationId xmlns:a16="http://schemas.microsoft.com/office/drawing/2014/main" id="{7E74193A-2962-4BFD-88F8-EAD81F1A2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5280" y="2355588"/>
            <a:ext cx="3810000" cy="1753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Freeform 18"/>
          <p:cNvSpPr/>
          <p:nvPr/>
        </p:nvSpPr>
        <p:spPr>
          <a:xfrm>
            <a:off x="2373086" y="2416430"/>
            <a:ext cx="2332557" cy="925485"/>
          </a:xfrm>
          <a:custGeom>
            <a:avLst/>
            <a:gdLst>
              <a:gd name="connsiteX0" fmla="*/ 3810000 w 3810000"/>
              <a:gd name="connsiteY0" fmla="*/ 925485 h 925485"/>
              <a:gd name="connsiteX1" fmla="*/ 1861457 w 3810000"/>
              <a:gd name="connsiteY1" fmla="*/ 199 h 925485"/>
              <a:gd name="connsiteX2" fmla="*/ 0 w 3810000"/>
              <a:gd name="connsiteY2" fmla="*/ 860171 h 925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00" h="925485">
                <a:moveTo>
                  <a:pt x="3810000" y="925485"/>
                </a:moveTo>
                <a:cubicBezTo>
                  <a:pt x="3153228" y="468285"/>
                  <a:pt x="2496457" y="11085"/>
                  <a:pt x="1861457" y="199"/>
                </a:cubicBezTo>
                <a:cubicBezTo>
                  <a:pt x="1226457" y="-10687"/>
                  <a:pt x="613228" y="424742"/>
                  <a:pt x="0" y="860171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0ECF12-0603-40DA-AE39-58587DE8C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50724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09DDC-6FC3-4923-87C7-53C813BED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WebLogic</a:t>
            </a:r>
            <a:r>
              <a:rPr lang="nl-NL" dirty="0"/>
              <a:t> in Oracle Container </a:t>
            </a:r>
            <a:r>
              <a:rPr lang="nl-NL" dirty="0" err="1"/>
              <a:t>Registry</a:t>
            </a:r>
            <a:endParaRPr lang="en-NL" dirty="0"/>
          </a:p>
        </p:txBody>
      </p:sp>
      <p:pic>
        <p:nvPicPr>
          <p:cNvPr id="6" name="Snagit_SNG81A">
            <a:extLst>
              <a:ext uri="{FF2B5EF4-FFF2-40B4-BE49-F238E27FC236}">
                <a16:creationId xmlns:a16="http://schemas.microsoft.com/office/drawing/2014/main" id="{8A97D47E-6D63-4974-BF65-04310FB982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5817" y="3164442"/>
            <a:ext cx="3356364" cy="169105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3661C1-29FB-4682-9132-AD8FC7DF6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  <p:pic>
        <p:nvPicPr>
          <p:cNvPr id="8" name="Snagit_SNG831">
            <a:extLst>
              <a:ext uri="{FF2B5EF4-FFF2-40B4-BE49-F238E27FC236}">
                <a16:creationId xmlns:a16="http://schemas.microsoft.com/office/drawing/2014/main" id="{B2EC6B94-7F5B-4D00-97B6-1BBF47F14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18" y="3379026"/>
            <a:ext cx="5494496" cy="990686"/>
          </a:xfrm>
          <a:prstGeom prst="rect">
            <a:avLst/>
          </a:prstGeom>
        </p:spPr>
      </p:pic>
      <p:pic>
        <p:nvPicPr>
          <p:cNvPr id="10" name="Snagit_SNG845">
            <a:extLst>
              <a:ext uri="{FF2B5EF4-FFF2-40B4-BE49-F238E27FC236}">
                <a16:creationId xmlns:a16="http://schemas.microsoft.com/office/drawing/2014/main" id="{39281F9E-394F-4BE0-9630-E5AD39E7A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832783"/>
            <a:ext cx="3383573" cy="1257409"/>
          </a:xfrm>
          <a:prstGeom prst="rect">
            <a:avLst/>
          </a:prstGeom>
        </p:spPr>
      </p:pic>
      <p:pic>
        <p:nvPicPr>
          <p:cNvPr id="12" name="Snagit_SNG84F">
            <a:extLst>
              <a:ext uri="{FF2B5EF4-FFF2-40B4-BE49-F238E27FC236}">
                <a16:creationId xmlns:a16="http://schemas.microsoft.com/office/drawing/2014/main" id="{031FF9BB-D8D4-40C5-9902-8FC3E1D021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519" y="659964"/>
            <a:ext cx="3638649" cy="257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77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E0E27E8-211E-4C8A-82A5-3B9221045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Oracle Cloud </a:t>
            </a:r>
            <a:r>
              <a:rPr lang="nl-NL" dirty="0" err="1"/>
              <a:t>Infrastructure</a:t>
            </a:r>
            <a:br>
              <a:rPr lang="nl-NL" dirty="0"/>
            </a:br>
            <a:br>
              <a:rPr lang="nl-NL" dirty="0"/>
            </a:br>
            <a:r>
              <a:rPr lang="nl-NL" dirty="0"/>
              <a:t>Container </a:t>
            </a:r>
            <a:r>
              <a:rPr lang="nl-NL" dirty="0" err="1"/>
              <a:t>Registry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– for customer images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77B5D3-AA9B-4242-918A-D1DB48AFC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  <p:pic>
        <p:nvPicPr>
          <p:cNvPr id="7" name="Snagit_SNG840">
            <a:extLst>
              <a:ext uri="{FF2B5EF4-FFF2-40B4-BE49-F238E27FC236}">
                <a16:creationId xmlns:a16="http://schemas.microsoft.com/office/drawing/2014/main" id="{963418C5-9520-4383-AC00-64F1293F4A3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284" b="3284"/>
          <a:stretch>
            <a:fillRect/>
          </a:stretch>
        </p:blipFill>
        <p:spPr>
          <a:xfrm>
            <a:off x="6911975" y="3095625"/>
            <a:ext cx="1511300" cy="151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486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OCI - Oracle Container Registry for Your Images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build and before run – container images need to be stored</a:t>
            </a:r>
          </a:p>
          <a:p>
            <a:pPr lvl="1"/>
            <a:r>
              <a:rPr lang="en-US" dirty="0"/>
              <a:t>Secure (because runtime artefacts)</a:t>
            </a:r>
          </a:p>
          <a:p>
            <a:pPr lvl="1"/>
            <a:r>
              <a:rPr lang="en-US" dirty="0"/>
              <a:t>Accessible (&amp; low latency) to deployment engine and container runtime </a:t>
            </a:r>
          </a:p>
          <a:p>
            <a:pPr lvl="1"/>
            <a:r>
              <a:rPr lang="en-US" dirty="0"/>
              <a:t>Scalable and Smart (no duplicate images and image layers)</a:t>
            </a:r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/>
          </a:p>
        </p:txBody>
      </p:sp>
      <p:pic>
        <p:nvPicPr>
          <p:cNvPr id="14" name="Picture 2" descr="Image result for container regist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152" y="1419440"/>
            <a:ext cx="2173135" cy="140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nagit_SNG840">
            <a:extLst>
              <a:ext uri="{FF2B5EF4-FFF2-40B4-BE49-F238E27FC236}">
                <a16:creationId xmlns:a16="http://schemas.microsoft.com/office/drawing/2014/main" id="{6213629E-8C32-44BA-BD6B-E4BEAD91D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932" y="148932"/>
            <a:ext cx="640135" cy="685859"/>
          </a:xfrm>
          <a:prstGeom prst="rect">
            <a:avLst/>
          </a:prstGeom>
        </p:spPr>
      </p:pic>
      <p:pic>
        <p:nvPicPr>
          <p:cNvPr id="17" name="Snagit_SNG83E">
            <a:extLst>
              <a:ext uri="{FF2B5EF4-FFF2-40B4-BE49-F238E27FC236}">
                <a16:creationId xmlns:a16="http://schemas.microsoft.com/office/drawing/2014/main" id="{B6D4AD6B-D514-4797-8319-41BDF3669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719" y="2121486"/>
            <a:ext cx="5641145" cy="2664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1165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One</a:t>
            </a:r>
            <a:r>
              <a:rPr lang="nl-NL" dirty="0"/>
              <a:t> team has Agile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Oval 15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7" name="TextBox 16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293655" y="107801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Preparation Runtime</a:t>
            </a:r>
            <a:endParaRPr lang="nl-NL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20" name="Straight Connector 19"/>
          <p:cNvCxnSpPr>
            <a:stCxn id="16" idx="2"/>
            <a:endCxn id="16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03916" y="161358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Development</a:t>
            </a:r>
            <a:endParaRPr lang="nl-NL" sz="1800" dirty="0"/>
          </a:p>
        </p:txBody>
      </p:sp>
      <p:sp>
        <p:nvSpPr>
          <p:cNvPr id="22" name="Freeform 2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3" name="Rectangular Callout 22"/>
          <p:cNvSpPr/>
          <p:nvPr/>
        </p:nvSpPr>
        <p:spPr>
          <a:xfrm>
            <a:off x="4471750" y="3100155"/>
            <a:ext cx="735759" cy="456948"/>
          </a:xfrm>
          <a:prstGeom prst="wedgeRectCallout">
            <a:avLst>
              <a:gd name="adj1" fmla="val -3582"/>
              <a:gd name="adj2" fmla="val -131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CD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56657" y="2520961"/>
            <a:ext cx="1530880" cy="771978"/>
          </a:xfrm>
          <a:prstGeom prst="wedgeRectCallout">
            <a:avLst>
              <a:gd name="adj1" fmla="val 86739"/>
              <a:gd name="adj2" fmla="val -209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Agile </a:t>
            </a:r>
            <a:r>
              <a:rPr lang="en-US" sz="1800" dirty="0"/>
              <a:t>Design, Build, Test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58377" y="1354271"/>
            <a:ext cx="2468805" cy="369321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r>
              <a:rPr 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DevOps</a:t>
            </a:r>
            <a:endParaRPr lang="nl-NL" sz="1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05361" y="3900015"/>
            <a:ext cx="5303358" cy="640060"/>
          </a:xfrm>
          <a:prstGeom prst="rect">
            <a:avLst/>
          </a:prstGeom>
          <a:noFill/>
        </p:spPr>
        <p:txBody>
          <a:bodyPr wrap="square" rtlCol="0">
            <a:prstTxWarp prst="textInflateTop">
              <a:avLst/>
            </a:prstTxWarp>
            <a:spAutoFit/>
          </a:bodyPr>
          <a:lstStyle/>
          <a:p>
            <a:r>
              <a:rPr lang="en-US" sz="1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build it, you run it, you fix it, you evolve</a:t>
            </a:r>
            <a:endParaRPr lang="nl-NL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AMIS SIG Introduction Docker &amp; Kubernetes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62848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acleCloudDay2019-LucasJellena-OMC" id="{14657580-CF08-455A-8D95-D835BF686AB0}" vid="{91E25206-E304-4588-BBC6-7DF6F10804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074DBDBEC4CC4DBAEB5F3CE8187A9E" ma:contentTypeVersion="0" ma:contentTypeDescription="Create a new document." ma:contentTypeScope="" ma:versionID="46429e74d1f92e400554f79b0fb4f5d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9580689-59D5-4604-BB13-ECB82099F8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7F52C54-E7F0-4533-A258-2B00DF9E8B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68386BB-D1FC-40A2-87C8-E729A7252F21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9932</TotalTime>
  <Words>3220</Words>
  <Application>Microsoft Office PowerPoint</Application>
  <PresentationFormat>On-screen Show (16:9)</PresentationFormat>
  <Paragraphs>954</Paragraphs>
  <Slides>83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8" baseType="lpstr">
      <vt:lpstr>Arial</vt:lpstr>
      <vt:lpstr>Calibri</vt:lpstr>
      <vt:lpstr>Courier New</vt:lpstr>
      <vt:lpstr>Trebuchet MS Bold</vt:lpstr>
      <vt:lpstr>Office-thema</vt:lpstr>
      <vt:lpstr>SIG  Docker &amp; Kubernetes</vt:lpstr>
      <vt:lpstr>Overview</vt:lpstr>
      <vt:lpstr> What is IT all about?</vt:lpstr>
      <vt:lpstr>What is IT all about?</vt:lpstr>
      <vt:lpstr>Objectives</vt:lpstr>
      <vt:lpstr>What is IT all about?</vt:lpstr>
      <vt:lpstr>Production Runtime is the Result of Preparation Runtime</vt:lpstr>
      <vt:lpstr>One team has Agile responsibility through full lifecyle</vt:lpstr>
      <vt:lpstr>One team has Agile responsibility through full lifecyle</vt:lpstr>
      <vt:lpstr>One team has Agile responsibility through full lifecyle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DevOps team owns and runs one (or more) products</vt:lpstr>
      <vt:lpstr>Multiple products from multiple teams run on a shared generic infrastructure</vt:lpstr>
      <vt:lpstr>(Application plus platform)under DevOps  ==</vt:lpstr>
      <vt:lpstr>Run &amp; Operate Microservices</vt:lpstr>
      <vt:lpstr>The elephant in the room…</vt:lpstr>
      <vt:lpstr>Setup for Oracle OpenWorld Demo What I needed</vt:lpstr>
      <vt:lpstr>Setup for Oracle OpenWorld Demo What I received from Guido</vt:lpstr>
      <vt:lpstr>Setup for Oracle OpenWorld Demo What I created in a few minutes</vt:lpstr>
      <vt:lpstr>Some Quick Conclusions</vt:lpstr>
      <vt:lpstr>Wait. What’s wrong with VMs?</vt:lpstr>
      <vt:lpstr>Linux essentials</vt:lpstr>
      <vt:lpstr>Linux essentials: Control Groups and Namespaces </vt:lpstr>
      <vt:lpstr>Linux essentials: Control Groups and Namespaces </vt:lpstr>
      <vt:lpstr>Linux essentials: Each unit runs its own processes </vt:lpstr>
      <vt:lpstr>This stuff is complex</vt:lpstr>
      <vt:lpstr>Docker has democratized Linux Containers</vt:lpstr>
      <vt:lpstr>Running Containers using Docker</vt:lpstr>
      <vt:lpstr>Run container image on Docker host</vt:lpstr>
      <vt:lpstr>Running Containers using Docker</vt:lpstr>
      <vt:lpstr>Running Containers using Docker</vt:lpstr>
      <vt:lpstr>Running Containers using Docker</vt:lpstr>
      <vt:lpstr>Demo  Running Containers – Round One</vt:lpstr>
      <vt:lpstr>Run NGINX on your local (or any) Linux Host</vt:lpstr>
      <vt:lpstr>Run NGINX Container using Docker</vt:lpstr>
      <vt:lpstr>PowerPoint Presentation</vt:lpstr>
      <vt:lpstr>PowerPoint Presentation</vt:lpstr>
      <vt:lpstr>PowerPoint Presentation</vt:lpstr>
      <vt:lpstr>Docker Container Resources</vt:lpstr>
      <vt:lpstr>Docker Container Resources</vt:lpstr>
      <vt:lpstr>Containers are ephemeral (*</vt:lpstr>
      <vt:lpstr>Container state that needs to survive should be on an externally mapped volume</vt:lpstr>
      <vt:lpstr>PowerPoint Presentation</vt:lpstr>
      <vt:lpstr>Implicit Docker Container Image Interface: environment variables, ports, volumes</vt:lpstr>
      <vt:lpstr>PowerPoint Presentation</vt:lpstr>
      <vt:lpstr>PowerPoint Presentation</vt:lpstr>
      <vt:lpstr>GUI tools for Managing Docker Runtime</vt:lpstr>
      <vt:lpstr>Docker Compose</vt:lpstr>
      <vt:lpstr>Setup for Oracle OpenWorld Demo What I received from Guido</vt:lpstr>
      <vt:lpstr>Setup for Oracle OpenWorld Demo What I created in a few minutes</vt:lpstr>
      <vt:lpstr>Create a runnable  Docker Container  image</vt:lpstr>
      <vt:lpstr>Building container images</vt:lpstr>
      <vt:lpstr>Building container images</vt:lpstr>
      <vt:lpstr>Docker Build Files on GitHub</vt:lpstr>
      <vt:lpstr>Distribute Docker Container images using Container Registry and more</vt:lpstr>
      <vt:lpstr>Do not share container image – share container build file!</vt:lpstr>
      <vt:lpstr>Ship (Container Images)</vt:lpstr>
      <vt:lpstr>Docker Image Registry</vt:lpstr>
      <vt:lpstr>Docker Hub  – most prominent Docker Container Image Registry</vt:lpstr>
      <vt:lpstr>Shipping Container Images</vt:lpstr>
      <vt:lpstr>Demo Build Container Image</vt:lpstr>
      <vt:lpstr>Demo Build Container Image</vt:lpstr>
      <vt:lpstr>PowerPoint Presentation</vt:lpstr>
      <vt:lpstr>Tag and Push Image to Registry Shared and available to all</vt:lpstr>
      <vt:lpstr>Leveraging Containers on the Oracle workfloor</vt:lpstr>
      <vt:lpstr>Container Use Cases for Oracle professionals</vt:lpstr>
      <vt:lpstr>Oracle and Docker</vt:lpstr>
      <vt:lpstr>Oracle Docker Build Files GitHub Repo</vt:lpstr>
      <vt:lpstr>Example of Docker File</vt:lpstr>
      <vt:lpstr>Build Docker Container for  Oracle Database 19.3 Enterprise Edition</vt:lpstr>
      <vt:lpstr>Why run Oracle Database on Docker?</vt:lpstr>
      <vt:lpstr>Running WebLogic Server in Docker Containers -  when and why?</vt:lpstr>
      <vt:lpstr>PowerPoint Presentation</vt:lpstr>
      <vt:lpstr>Oracle Container Registry</vt:lpstr>
      <vt:lpstr>PowerPoint Presentation</vt:lpstr>
      <vt:lpstr>Run Oracle Database from official Container Image</vt:lpstr>
      <vt:lpstr>WebLogic in Oracle Container Registry</vt:lpstr>
      <vt:lpstr>Oracle Cloud Infrastructure  Container Registry  – for customer images</vt:lpstr>
      <vt:lpstr>OCI - Oracle Container Registry for Your Images</vt:lpstr>
    </vt:vector>
  </TitlesOfParts>
  <Manager/>
  <Company>Amis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Gebruiker</dc:creator>
  <cp:keywords/>
  <dc:description>Amis - versie 1 - juni 2017
Ontwerp: Humming
Template: Ton Persoon</dc:description>
  <cp:lastModifiedBy>Lucas Jellema</cp:lastModifiedBy>
  <cp:revision>88</cp:revision>
  <dcterms:created xsi:type="dcterms:W3CDTF">2017-06-27T12:13:39Z</dcterms:created>
  <dcterms:modified xsi:type="dcterms:W3CDTF">2019-07-08T04:16:28Z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0x010100DC074DBDBEC4CC4DBAEB5F3CE8187A9E</vt:lpwstr>
  </property>
</Properties>
</file>